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56" r:id="rId4"/>
    <p:sldId id="257" r:id="rId5"/>
    <p:sldId id="259" r:id="rId6"/>
    <p:sldId id="261" r:id="rId7"/>
    <p:sldId id="268" r:id="rId8"/>
    <p:sldId id="269" r:id="rId9"/>
    <p:sldId id="258" r:id="rId10"/>
  </p:sldIdLst>
  <p:sldSz cx="120427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786" y="60"/>
      </p:cViewPr>
      <p:guideLst>
        <p:guide orient="horz" pos="2160"/>
        <p:guide pos="37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5922E-B4EB-4233-BE31-5FA10AFD7855}" type="datetimeFigureOut">
              <a:rPr lang="es-ES" smtClean="0"/>
              <a:t>16/02/2018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43000"/>
            <a:ext cx="5419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4C66D-E340-4B69-AA46-9FAA11FBBE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69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208" y="2130426"/>
            <a:ext cx="10236359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6416" y="3886200"/>
            <a:ext cx="84299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100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2913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99178" y="274639"/>
            <a:ext cx="3568927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399" y="274639"/>
            <a:ext cx="10506066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9193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208" y="2130426"/>
            <a:ext cx="10236359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6416" y="3886200"/>
            <a:ext cx="84299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9260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188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296" y="4406901"/>
            <a:ext cx="1023635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296" y="2906713"/>
            <a:ext cx="1023635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5096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399" y="1600201"/>
            <a:ext cx="70374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30609" y="1600201"/>
            <a:ext cx="70374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0076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9" y="274638"/>
            <a:ext cx="108384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139" y="1535113"/>
            <a:ext cx="532098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139" y="2174875"/>
            <a:ext cx="532098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7563" y="1535113"/>
            <a:ext cx="53230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7563" y="2174875"/>
            <a:ext cx="53230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5943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44388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68323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9" y="273050"/>
            <a:ext cx="396199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390" y="273051"/>
            <a:ext cx="673224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139" y="1435101"/>
            <a:ext cx="396199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927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21254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0468" y="4800600"/>
            <a:ext cx="72256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60468" y="612775"/>
            <a:ext cx="72256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0468" y="5367338"/>
            <a:ext cx="72256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0356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039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99178" y="274639"/>
            <a:ext cx="3568927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399" y="274639"/>
            <a:ext cx="10506066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8628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208" y="2130426"/>
            <a:ext cx="10236359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6416" y="3886200"/>
            <a:ext cx="84299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9260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18849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296" y="4406901"/>
            <a:ext cx="1023635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296" y="2906713"/>
            <a:ext cx="1023635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5096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399" y="1600201"/>
            <a:ext cx="70374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30609" y="1600201"/>
            <a:ext cx="70374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00765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9" y="274638"/>
            <a:ext cx="108384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139" y="1535113"/>
            <a:ext cx="532098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139" y="2174875"/>
            <a:ext cx="532098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7563" y="1535113"/>
            <a:ext cx="53230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7563" y="2174875"/>
            <a:ext cx="53230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59430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443883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6832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296" y="4406901"/>
            <a:ext cx="1023635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296" y="2906713"/>
            <a:ext cx="1023635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618393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9" y="273050"/>
            <a:ext cx="396199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390" y="273051"/>
            <a:ext cx="673224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139" y="1435101"/>
            <a:ext cx="396199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92724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0468" y="4800600"/>
            <a:ext cx="72256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60468" y="612775"/>
            <a:ext cx="72256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0468" y="5367338"/>
            <a:ext cx="72256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03564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0391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99178" y="274639"/>
            <a:ext cx="3568927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399" y="274639"/>
            <a:ext cx="10506066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862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399" y="1600201"/>
            <a:ext cx="70374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30609" y="1600201"/>
            <a:ext cx="70374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12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9" y="274638"/>
            <a:ext cx="108384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139" y="1535113"/>
            <a:ext cx="532098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139" y="2174875"/>
            <a:ext cx="532098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7563" y="1535113"/>
            <a:ext cx="53230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7563" y="2174875"/>
            <a:ext cx="53230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701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249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2908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9" y="273050"/>
            <a:ext cx="396199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390" y="273051"/>
            <a:ext cx="673224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139" y="1435101"/>
            <a:ext cx="396199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826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0468" y="4800600"/>
            <a:ext cx="72256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60468" y="612775"/>
            <a:ext cx="72256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0468" y="5367338"/>
            <a:ext cx="72256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38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2139" y="274638"/>
            <a:ext cx="108384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139" y="1600201"/>
            <a:ext cx="108384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139" y="6356351"/>
            <a:ext cx="2809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615" y="6356351"/>
            <a:ext cx="381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0655" y="6356351"/>
            <a:ext cx="2809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8327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2139" y="274638"/>
            <a:ext cx="108384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139" y="1600201"/>
            <a:ext cx="108384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139" y="6356351"/>
            <a:ext cx="2809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615" y="6356351"/>
            <a:ext cx="381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0655" y="6356351"/>
            <a:ext cx="2809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091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2139" y="274638"/>
            <a:ext cx="108384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139" y="1600201"/>
            <a:ext cx="108384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139" y="6356351"/>
            <a:ext cx="2809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2394B-CB44-7041-9D6B-4EC31D5103C9}" type="datetimeFigureOut">
              <a:rPr lang="en-US" smtClean="0"/>
              <a:t>2/16/2018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615" y="6356351"/>
            <a:ext cx="381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0655" y="6356351"/>
            <a:ext cx="2809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BC3C0-F561-F74D-BCAA-1F96C2BD03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091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653031" y="4199040"/>
            <a:ext cx="914161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7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Acreditación Institucional</a:t>
            </a:r>
          </a:p>
          <a:p>
            <a:pPr algn="ctr"/>
            <a:r>
              <a:rPr lang="es-ES_tradnl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Una expresión de autonomía para el fortalecimiento </a:t>
            </a:r>
          </a:p>
          <a:p>
            <a:pPr algn="ctr"/>
            <a:r>
              <a:rPr lang="es-ES_tradnl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del liderazgo y el reconocimiento social de la Universidad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444507" y="3287796"/>
            <a:ext cx="7133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b="1" dirty="0"/>
              <a:t>INSTITUCIÓN ACREDITADA DE ALTA CALIDAD </a:t>
            </a:r>
          </a:p>
          <a:p>
            <a:pPr algn="ctr"/>
            <a:r>
              <a:rPr lang="es-ES" sz="2400" b="1" dirty="0"/>
              <a:t>2017-2023</a:t>
            </a:r>
          </a:p>
        </p:txBody>
      </p:sp>
      <p:pic>
        <p:nvPicPr>
          <p:cNvPr id="4" name="Picture 1" descr="logo udena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91" r="20195" b="18132"/>
          <a:stretch/>
        </p:blipFill>
        <p:spPr>
          <a:xfrm>
            <a:off x="4121837" y="1649904"/>
            <a:ext cx="3778701" cy="144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757422"/>
            <a:ext cx="12042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s-ES" sz="2400" b="1" dirty="0" smtClean="0">
                <a:solidFill>
                  <a:prstClr val="black"/>
                </a:solidFill>
              </a:rPr>
              <a:t>EQUIPO DE TRABAJO </a:t>
            </a:r>
            <a:endParaRPr lang="es-ES" sz="2400" b="1" dirty="0">
              <a:solidFill>
                <a:prstClr val="black"/>
              </a:solidFill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4341005" y="4623882"/>
            <a:ext cx="309988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s-ES_tradnl" sz="4500" b="1" dirty="0"/>
              <a:t>Bienvenidos</a:t>
            </a:r>
          </a:p>
        </p:txBody>
      </p:sp>
    </p:spTree>
    <p:extLst>
      <p:ext uri="{BB962C8B-B14F-4D97-AF65-F5344CB8AC3E}">
        <p14:creationId xmlns:p14="http://schemas.microsoft.com/office/powerpoint/2010/main" val="36440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963" y="1809568"/>
            <a:ext cx="2342723" cy="3514725"/>
          </a:xfrm>
          <a:prstGeom prst="rect">
            <a:avLst/>
          </a:prstGeom>
        </p:spPr>
      </p:pic>
      <p:sp>
        <p:nvSpPr>
          <p:cNvPr id="6" name="Rectangle 10"/>
          <p:cNvSpPr/>
          <p:nvPr/>
        </p:nvSpPr>
        <p:spPr>
          <a:xfrm flipH="1">
            <a:off x="9189131" y="2536344"/>
            <a:ext cx="269664" cy="2061173"/>
          </a:xfrm>
          <a:prstGeom prst="rect">
            <a:avLst/>
          </a:prstGeom>
          <a:solidFill>
            <a:srgbClr val="E4BD1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-286783" y="4597517"/>
            <a:ext cx="91416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7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NOMBRE DE PROCESO</a:t>
            </a:r>
            <a:endParaRPr lang="es-ES_tradnl" sz="2700" b="1" i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s-ES_tradnl" sz="27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LÍDER DE PROCESO:</a:t>
            </a:r>
            <a:endParaRPr lang="es-ES_tradnl" i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49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5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blob:https://web.whatsapp.com/52c380e0-aca0-498c-8eb8-0fc383a7c01e"/>
          <p:cNvSpPr>
            <a:spLocks noChangeAspect="1" noChangeArrowheads="1"/>
          </p:cNvSpPr>
          <p:nvPr/>
        </p:nvSpPr>
        <p:spPr bwMode="auto">
          <a:xfrm>
            <a:off x="1659017" y="-100725"/>
            <a:ext cx="301069" cy="30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321" tIns="45160" rIns="90321" bIns="45160" numCol="1" anchor="t" anchorCtr="0" compatLnSpc="1">
            <a:prstTxWarp prst="textNoShape">
              <a:avLst/>
            </a:prstTxWarp>
          </a:bodyPr>
          <a:lstStyle/>
          <a:p>
            <a:pPr defTabSz="451622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sz="1778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6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10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15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35</Words>
  <Application>Microsoft Office PowerPoint</Application>
  <PresentationFormat>Personalizado</PresentationFormat>
  <Paragraphs>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Office Theme</vt:lpstr>
      <vt:lpstr>1_Office Theme</vt:lpstr>
      <vt:lpstr>2_Office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Jairo Guerrero</cp:lastModifiedBy>
  <cp:revision>22</cp:revision>
  <dcterms:created xsi:type="dcterms:W3CDTF">2018-02-08T20:36:34Z</dcterms:created>
  <dcterms:modified xsi:type="dcterms:W3CDTF">2018-02-16T14:08:31Z</dcterms:modified>
</cp:coreProperties>
</file>