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hRMmvdFgMy/ys7t2l0QKf625S+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3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4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5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6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 descr="C:\Users\ADMIN\Downloads\ProcesoID-38481.jpg">
            <a:extLst>
              <a:ext uri="{FF2B5EF4-FFF2-40B4-BE49-F238E27FC236}">
                <a16:creationId xmlns:a16="http://schemas.microsoft.com/office/drawing/2014/main" id="{16898F89-B68F-4531-B6E0-FA7D383D4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468"/>
          <a:stretch>
            <a:fillRect/>
          </a:stretch>
        </p:blipFill>
        <p:spPr bwMode="auto">
          <a:xfrm>
            <a:off x="883591" y="2448663"/>
            <a:ext cx="7584720" cy="1793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601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685800" y="404925"/>
            <a:ext cx="7772400" cy="6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s-CO" sz="3559"/>
              <a:t>Nombre Institución Educativa Superior</a:t>
            </a:r>
            <a:endParaRPr sz="3559"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971598" y="4768525"/>
            <a:ext cx="2358900" cy="6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CO">
                <a:solidFill>
                  <a:schemeClr val="dk1"/>
                </a:solidFill>
              </a:rPr>
              <a:t>Autor(es)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ctrTitle"/>
          </p:nvPr>
        </p:nvSpPr>
        <p:spPr>
          <a:xfrm>
            <a:off x="1566450" y="1289575"/>
            <a:ext cx="6011100" cy="51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s-CO" sz="3359" dirty="0"/>
              <a:t>Facultad - Programa Académico</a:t>
            </a:r>
            <a:endParaRPr sz="3359" dirty="0"/>
          </a:p>
        </p:txBody>
      </p:sp>
      <p:sp>
        <p:nvSpPr>
          <p:cNvPr id="93" name="Google Shape;93;p1"/>
          <p:cNvSpPr txBox="1">
            <a:spLocks noGrp="1"/>
          </p:cNvSpPr>
          <p:nvPr>
            <p:ph type="ctrTitle"/>
          </p:nvPr>
        </p:nvSpPr>
        <p:spPr>
          <a:xfrm>
            <a:off x="685800" y="2832450"/>
            <a:ext cx="7772400" cy="6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s-CO" sz="3359" i="1" u="sng"/>
              <a:t>Nombre de la experiencia </a:t>
            </a:r>
            <a:endParaRPr sz="3359" i="1" u="sng"/>
          </a:p>
        </p:txBody>
      </p:sp>
      <p:pic>
        <p:nvPicPr>
          <p:cNvPr id="1026" name="Imagen 1" descr="C:\Users\ADMIN\Downloads\ProcesoID-38481.jpg">
            <a:extLst>
              <a:ext uri="{FF2B5EF4-FFF2-40B4-BE49-F238E27FC236}">
                <a16:creationId xmlns:a16="http://schemas.microsoft.com/office/drawing/2014/main" id="{529AD82A-A5B2-4F51-AD5E-6FB3C431A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468"/>
          <a:stretch>
            <a:fillRect/>
          </a:stretch>
        </p:blipFill>
        <p:spPr bwMode="auto">
          <a:xfrm>
            <a:off x="5249724" y="5932967"/>
            <a:ext cx="3894276" cy="92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101" name="Google Shape;101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025" y="456825"/>
            <a:ext cx="262890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1" descr="C:\Users\ADMIN\Downloads\ProcesoID-38481.jpg">
            <a:extLst>
              <a:ext uri="{FF2B5EF4-FFF2-40B4-BE49-F238E27FC236}">
                <a16:creationId xmlns:a16="http://schemas.microsoft.com/office/drawing/2014/main" id="{228A2A6D-567B-414D-9570-3AA0D754A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468"/>
          <a:stretch>
            <a:fillRect/>
          </a:stretch>
        </p:blipFill>
        <p:spPr bwMode="auto">
          <a:xfrm>
            <a:off x="5249724" y="5932967"/>
            <a:ext cx="3894276" cy="92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109" name="Google Shape;109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349375"/>
            <a:ext cx="1914525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1" descr="C:\Users\ADMIN\Downloads\ProcesoID-38481.jpg">
            <a:extLst>
              <a:ext uri="{FF2B5EF4-FFF2-40B4-BE49-F238E27FC236}">
                <a16:creationId xmlns:a16="http://schemas.microsoft.com/office/drawing/2014/main" id="{82EEB052-1650-49D0-985F-1F1F55497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468"/>
          <a:stretch>
            <a:fillRect/>
          </a:stretch>
        </p:blipFill>
        <p:spPr bwMode="auto">
          <a:xfrm>
            <a:off x="5249724" y="5932967"/>
            <a:ext cx="3894276" cy="92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117" name="Google Shape;117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349375"/>
            <a:ext cx="264795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1" descr="C:\Users\ADMIN\Downloads\ProcesoID-38481.jpg">
            <a:extLst>
              <a:ext uri="{FF2B5EF4-FFF2-40B4-BE49-F238E27FC236}">
                <a16:creationId xmlns:a16="http://schemas.microsoft.com/office/drawing/2014/main" id="{02C9885C-6B4F-4BE2-8B01-D7502B472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468"/>
          <a:stretch>
            <a:fillRect/>
          </a:stretch>
        </p:blipFill>
        <p:spPr bwMode="auto">
          <a:xfrm>
            <a:off x="5249724" y="5932967"/>
            <a:ext cx="3894276" cy="92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CO" sz="2300"/>
              <a:t>Tipo referente bibliográfico</a:t>
            </a:r>
            <a:endParaRPr sz="2300"/>
          </a:p>
        </p:txBody>
      </p:sp>
      <p:pic>
        <p:nvPicPr>
          <p:cNvPr id="125" name="Google Shape;125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349375"/>
            <a:ext cx="209550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1" descr="C:\Users\ADMIN\Downloads\ProcesoID-38481.jpg">
            <a:extLst>
              <a:ext uri="{FF2B5EF4-FFF2-40B4-BE49-F238E27FC236}">
                <a16:creationId xmlns:a16="http://schemas.microsoft.com/office/drawing/2014/main" id="{68297779-CBB6-4D22-B6B2-60278A6CE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468"/>
          <a:stretch>
            <a:fillRect/>
          </a:stretch>
        </p:blipFill>
        <p:spPr bwMode="auto">
          <a:xfrm>
            <a:off x="5249724" y="5932967"/>
            <a:ext cx="3894276" cy="92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133" name="Google Shape;133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313575"/>
            <a:ext cx="2695575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1" descr="C:\Users\ADMIN\Downloads\ProcesoID-38481.jpg">
            <a:extLst>
              <a:ext uri="{FF2B5EF4-FFF2-40B4-BE49-F238E27FC236}">
                <a16:creationId xmlns:a16="http://schemas.microsoft.com/office/drawing/2014/main" id="{F7F8805C-EC31-4739-9FF4-65D182F6A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468"/>
          <a:stretch>
            <a:fillRect/>
          </a:stretch>
        </p:blipFill>
        <p:spPr bwMode="auto">
          <a:xfrm>
            <a:off x="5249724" y="5932967"/>
            <a:ext cx="3894276" cy="92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Presentación en pantalla (4:3)</PresentationFormat>
  <Paragraphs>11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Presentación de PowerPoint</vt:lpstr>
      <vt:lpstr>Nombre Institución Educativa Superior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</dc:creator>
  <cp:lastModifiedBy>omar armando villota pantoja</cp:lastModifiedBy>
  <cp:revision>1</cp:revision>
  <dcterms:created xsi:type="dcterms:W3CDTF">2020-11-04T20:21:39Z</dcterms:created>
  <dcterms:modified xsi:type="dcterms:W3CDTF">2021-05-12T16:31:44Z</dcterms:modified>
</cp:coreProperties>
</file>