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F39571EF-F946-4184-B8B8-3A0BEFA9CF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917635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8E12C77-0AEF-4739-8BD1-9DC5F447AF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64AF0ED-D508-4315-85AE-24785696C8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6E1D83-F67E-4F3D-BE0B-C8772C394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D9D20-CF69-45E3-972F-41A9BCA05A06}" type="datetimeFigureOut">
              <a:rPr lang="es-CO" smtClean="0"/>
              <a:t>9/11/2023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56BF52-E71F-4300-92A7-FC3EFC277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D49ED7-F36E-4D91-8E0A-DF9FC1FFA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B9CF-E53D-4091-AFCF-B7A1687B1F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9021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306D02-5C86-49D0-A5CA-493FEEFC4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7FA9C4D-D74D-44DB-9D87-83A20BEDF0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6BAE8B-8848-4C23-8C53-5C2305B96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D9D20-CF69-45E3-972F-41A9BCA05A06}" type="datetimeFigureOut">
              <a:rPr lang="es-CO" smtClean="0"/>
              <a:t>9/11/2023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A54067-4DF1-4A6F-8295-F25B9305B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2B35BA-E84E-4B9E-B6F0-D50A55C5C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B9CF-E53D-4091-AFCF-B7A1687B1F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841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EDD4483-14EE-4B4B-97FD-CC9AFDB1AE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C2A211D-DC6B-461B-8273-2A6FADF981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6824C9-7AAD-47F3-B518-E913BABA3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D9D20-CF69-45E3-972F-41A9BCA05A06}" type="datetimeFigureOut">
              <a:rPr lang="es-CO" smtClean="0"/>
              <a:t>9/11/2023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09138E-6F79-4BF4-87DD-DE5AFD49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0AAF5C-7C80-4882-81FC-57F541F7F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B9CF-E53D-4091-AFCF-B7A1687B1F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1398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680E5B-B1EF-4A8D-BEC8-935C0AA38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35850E-3D5E-4267-87FB-84C0F5AC7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2A1AFB-CEF4-467C-9268-C92735635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D9D20-CF69-45E3-972F-41A9BCA05A06}" type="datetimeFigureOut">
              <a:rPr lang="es-CO" smtClean="0"/>
              <a:t>9/11/2023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34FC3D-8A3A-42C4-87CF-F8879D7A9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2DF288-5CF8-4002-A366-1F8B189E5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B9CF-E53D-4091-AFCF-B7A1687B1F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993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7D9DFF-516E-43E1-A04E-8F21CD063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BCA5794-3FD2-474E-9253-00A2459B74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8D7B95-ABCF-4280-BA9F-BDFF610D5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D9D20-CF69-45E3-972F-41A9BCA05A06}" type="datetimeFigureOut">
              <a:rPr lang="es-CO" smtClean="0"/>
              <a:t>9/11/2023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5C8E46-CBBA-4D47-9E89-249DDCFDB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4A8B42-9DDB-4D17-9FFD-826B084E5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B9CF-E53D-4091-AFCF-B7A1687B1F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6100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C55A7-78BD-4778-896E-0CD1885F5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28D3D1-9A7E-414C-A370-9B8F750CCB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86E2A48-87C6-4AFE-B2E7-BCD7BB9BC6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75DE873-3EEB-4C31-B102-580A1D823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D9D20-CF69-45E3-972F-41A9BCA05A06}" type="datetimeFigureOut">
              <a:rPr lang="es-CO" smtClean="0"/>
              <a:t>9/11/2023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C6D4017-056F-4515-B35C-4D630D5B9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77ECCB-417C-4857-8875-4A3498695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B9CF-E53D-4091-AFCF-B7A1687B1F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38067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A40F54-E972-4A27-8DED-83051D2AC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7D5F3F3-B7AD-4880-850F-189E0BD2C5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41D2F09-AC78-4870-A561-87E67A192F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719BADE-4835-4EB8-B78B-7655C429E8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9C8A4A3-D637-47A3-9DFE-8E154EAD55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A2DCF1E-E0D4-43A6-B999-6882B70F4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D9D20-CF69-45E3-972F-41A9BCA05A06}" type="datetimeFigureOut">
              <a:rPr lang="es-CO" smtClean="0"/>
              <a:t>9/11/2023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50D9CDC-3428-4175-92D4-683CFFA41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EF27D7C-4ABA-4D7C-9C82-DABBE8832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B9CF-E53D-4091-AFCF-B7A1687B1F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1824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995117-BAF6-498C-A694-C18471DD2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3ECEEA1-59C4-441F-A77C-037D5847D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D9D20-CF69-45E3-972F-41A9BCA05A06}" type="datetimeFigureOut">
              <a:rPr lang="es-CO" smtClean="0"/>
              <a:t>9/11/2023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16972F7-A7EB-4952-8017-455E35778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6A00437-0E05-4CFF-B524-1AF8B9B0E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B9CF-E53D-4091-AFCF-B7A1687B1F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171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6F5A3BD-901C-4E1D-9585-5793A87B1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D9D20-CF69-45E3-972F-41A9BCA05A06}" type="datetimeFigureOut">
              <a:rPr lang="es-CO" smtClean="0"/>
              <a:t>9/11/2023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194B400-6282-4421-B44E-C6E4FBB77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283949-1C78-43C9-8591-ECC47D234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B9CF-E53D-4091-AFCF-B7A1687B1F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966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31D57D-178A-45E7-A41C-CE04F8CC7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D7F564-2F5D-4803-94BE-AFAA75FDD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F8809C6-94E4-4EFF-ACD7-AD8755FA46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116C75C-65B8-4183-A097-DED33FF9D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D9D20-CF69-45E3-972F-41A9BCA05A06}" type="datetimeFigureOut">
              <a:rPr lang="es-CO" smtClean="0"/>
              <a:t>9/11/2023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32B595-FFB5-4A86-B834-4493D57BD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BAC983-0231-496D-A411-84A5416D9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B9CF-E53D-4091-AFCF-B7A1687B1F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4369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D20010-2135-424C-9E80-8FDD47C1A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A067680-C27C-45FE-ACCC-44377FA807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BAE391A-0E17-465A-B8BF-02BA47F98F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41A400D-20E4-4108-B46D-5727D1A3C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D9D20-CF69-45E3-972F-41A9BCA05A06}" type="datetimeFigureOut">
              <a:rPr lang="es-CO" smtClean="0"/>
              <a:t>9/11/2023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2A1C066-7A6D-4616-BC81-A14A65536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171CD1C-AD2E-4870-9040-342CD3BBA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B9CF-E53D-4091-AFCF-B7A1687B1F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6441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8CA02CC-FCE2-4EED-B814-54A61531F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DA71ED-C6BF-4070-947D-2DA7A13E4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A3C9B6-2941-41E7-BAF1-C4FC2A3EC3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D9D20-CF69-45E3-972F-41A9BCA05A06}" type="datetimeFigureOut">
              <a:rPr lang="es-CO" smtClean="0"/>
              <a:t>9/11/2023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368A3F-3EE8-45B9-80ED-9D3775D03D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F23712-23FF-4697-A40F-CFC123A720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AB9CF-E53D-4091-AFCF-B7A1687B1F6A}" type="slidenum">
              <a:rPr lang="es-CO" smtClean="0"/>
              <a:t>‹Nº›</a:t>
            </a:fld>
            <a:endParaRPr lang="es-CO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EE4B290E-E49C-4272-AC6B-6D3F990729F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917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690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D85600D1-A63B-428E-88F8-3B75C343FEE2}"/>
              </a:ext>
            </a:extLst>
          </p:cNvPr>
          <p:cNvSpPr txBox="1">
            <a:spLocks/>
          </p:cNvSpPr>
          <p:nvPr/>
        </p:nvSpPr>
        <p:spPr>
          <a:xfrm>
            <a:off x="3299790" y="0"/>
            <a:ext cx="8587409" cy="18349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b="1" i="1" dirty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Título de la ponencia o taller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6493C82-197F-41AD-BC6D-2DBCB50BA57A}"/>
              </a:ext>
            </a:extLst>
          </p:cNvPr>
          <p:cNvSpPr txBox="1"/>
          <p:nvPr/>
        </p:nvSpPr>
        <p:spPr>
          <a:xfrm>
            <a:off x="4399721" y="2151675"/>
            <a:ext cx="691763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Nombres y apellidos del autor </a:t>
            </a:r>
          </a:p>
          <a:p>
            <a:r>
              <a:rPr lang="es-CO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Correo@delautor</a:t>
            </a:r>
            <a: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-- celular</a:t>
            </a:r>
          </a:p>
          <a:p>
            <a:endParaRPr lang="es-CO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Nombres y apellidos del autor </a:t>
            </a:r>
          </a:p>
          <a:p>
            <a:r>
              <a:rPr lang="es-CO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Correo@delautor</a:t>
            </a:r>
            <a: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-- celular</a:t>
            </a:r>
          </a:p>
          <a:p>
            <a:endParaRPr lang="es-CO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Nombres y apellidos del autor</a:t>
            </a:r>
          </a:p>
          <a:p>
            <a:r>
              <a:rPr lang="es-CO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Correo@delautor</a:t>
            </a:r>
            <a:r>
              <a:rPr lang="es-C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-- celular</a:t>
            </a:r>
          </a:p>
          <a:p>
            <a:endParaRPr lang="es-CO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444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stadísticas">
            <a:extLst>
              <a:ext uri="{FF2B5EF4-FFF2-40B4-BE49-F238E27FC236}">
                <a16:creationId xmlns:a16="http://schemas.microsoft.com/office/drawing/2014/main" id="{318F3AB4-C19B-4E60-B16D-92D04DB79D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1572" y="2103782"/>
            <a:ext cx="3439611" cy="3114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Google Shape;69;p2">
            <a:extLst>
              <a:ext uri="{FF2B5EF4-FFF2-40B4-BE49-F238E27FC236}">
                <a16:creationId xmlns:a16="http://schemas.microsoft.com/office/drawing/2014/main" id="{2B1CA0DD-9E16-4E58-9381-2F75E57F66A1}"/>
              </a:ext>
            </a:extLst>
          </p:cNvPr>
          <p:cNvSpPr txBox="1">
            <a:spLocks/>
          </p:cNvSpPr>
          <p:nvPr/>
        </p:nvSpPr>
        <p:spPr>
          <a:xfrm>
            <a:off x="251791" y="1622920"/>
            <a:ext cx="7779697" cy="4300802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dk1"/>
              </a:buClr>
              <a:buSzPts val="2800"/>
              <a:buFont typeface="Arial" panose="020B0604020202020204" pitchFamily="34" charset="0"/>
              <a:buNone/>
            </a:pPr>
            <a:r>
              <a:rPr lang="es-CO" sz="3000" dirty="0">
                <a:solidFill>
                  <a:schemeClr val="bg1"/>
                </a:solidFill>
                <a:latin typeface="Arial" panose="020B0604020202020204" pitchFamily="34" charset="0"/>
                <a:ea typeface="Gill Sans"/>
                <a:cs typeface="Arial" panose="020B0604020202020204" pitchFamily="34" charset="0"/>
                <a:sym typeface="Gill Sans"/>
              </a:rPr>
              <a:t>Tamaño de fuente: </a:t>
            </a:r>
          </a:p>
          <a:p>
            <a:pPr marL="0" indent="0">
              <a:buClr>
                <a:schemeClr val="dk1"/>
              </a:buClr>
              <a:buSzPts val="2800"/>
              <a:buNone/>
            </a:pPr>
            <a:r>
              <a:rPr lang="es-CO" sz="3000" dirty="0">
                <a:solidFill>
                  <a:schemeClr val="bg1"/>
                </a:solidFill>
                <a:latin typeface="Arial" panose="020B0604020202020204" pitchFamily="34" charset="0"/>
                <a:ea typeface="Gill Sans"/>
                <a:cs typeface="Arial" panose="020B0604020202020204" pitchFamily="34" charset="0"/>
                <a:sym typeface="Gill Sans"/>
              </a:rPr>
              <a:t>50 puntos para texto de títulos.</a:t>
            </a:r>
            <a:endParaRPr lang="es-CO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chemeClr val="dk1"/>
              </a:buClr>
              <a:buSzPts val="2800"/>
              <a:buFont typeface="Arial" panose="020B0604020202020204" pitchFamily="34" charset="0"/>
              <a:buNone/>
            </a:pPr>
            <a:r>
              <a:rPr lang="es-CO" sz="3000" dirty="0">
                <a:solidFill>
                  <a:schemeClr val="bg1"/>
                </a:solidFill>
                <a:latin typeface="Arial" panose="020B0604020202020204" pitchFamily="34" charset="0"/>
                <a:ea typeface="Gill Sans"/>
                <a:cs typeface="Arial" panose="020B0604020202020204" pitchFamily="34" charset="0"/>
                <a:sym typeface="Gill Sans"/>
              </a:rPr>
              <a:t>30 puntos para texto de párrafos. </a:t>
            </a:r>
          </a:p>
          <a:p>
            <a:pPr marL="0" indent="0">
              <a:buClr>
                <a:schemeClr val="dk1"/>
              </a:buClr>
              <a:buSzPts val="2800"/>
              <a:buFont typeface="Arial" panose="020B0604020202020204" pitchFamily="34" charset="0"/>
              <a:buNone/>
            </a:pPr>
            <a:endParaRPr lang="es-CO" sz="3000" dirty="0">
              <a:solidFill>
                <a:schemeClr val="bg1"/>
              </a:solidFill>
              <a:latin typeface="Arial" panose="020B0604020202020204" pitchFamily="34" charset="0"/>
              <a:ea typeface="Gill Sans"/>
              <a:cs typeface="Arial" panose="020B0604020202020204" pitchFamily="34" charset="0"/>
              <a:sym typeface="Gill Sans"/>
            </a:endParaRPr>
          </a:p>
          <a:p>
            <a:pPr marL="0" indent="0">
              <a:buClr>
                <a:schemeClr val="dk1"/>
              </a:buClr>
              <a:buSzPts val="2800"/>
              <a:buFont typeface="Arial" panose="020B0604020202020204" pitchFamily="34" charset="0"/>
              <a:buNone/>
            </a:pPr>
            <a:r>
              <a:rPr lang="es-CO" sz="3000" dirty="0">
                <a:solidFill>
                  <a:schemeClr val="bg1"/>
                </a:solidFill>
                <a:latin typeface="Arial" panose="020B0604020202020204" pitchFamily="34" charset="0"/>
                <a:ea typeface="Gill Sans"/>
                <a:cs typeface="Arial" panose="020B0604020202020204" pitchFamily="34" charset="0"/>
                <a:sym typeface="Gill Sans"/>
              </a:rPr>
              <a:t>Color de fuente:  en títulos como se indica, las demás de color blanco.  </a:t>
            </a:r>
          </a:p>
          <a:p>
            <a:pPr marL="0" indent="0">
              <a:buClr>
                <a:schemeClr val="dk1"/>
              </a:buClr>
              <a:buSzPts val="2800"/>
              <a:buFont typeface="Arial" panose="020B0604020202020204" pitchFamily="34" charset="0"/>
              <a:buNone/>
            </a:pPr>
            <a:endParaRPr lang="es-CO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Gill Sans"/>
            </a:endParaRPr>
          </a:p>
          <a:p>
            <a:pPr marL="0" indent="0">
              <a:buClr>
                <a:schemeClr val="dk1"/>
              </a:buClr>
              <a:buSzPts val="2800"/>
              <a:buFont typeface="Arial" panose="020B0604020202020204" pitchFamily="34" charset="0"/>
              <a:buNone/>
            </a:pPr>
            <a:r>
              <a:rPr lang="es-CO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Gill Sans"/>
              </a:rPr>
              <a:t>Efectos de transición sencillos, si lo desea.</a:t>
            </a:r>
            <a:endParaRPr lang="es-CO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chemeClr val="dk1"/>
              </a:buClr>
              <a:buSzPts val="2800"/>
              <a:buFont typeface="Arial" panose="020B0604020202020204" pitchFamily="34" charset="0"/>
              <a:buNone/>
            </a:pPr>
            <a:endParaRPr lang="es-CO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EE318CD-7B5F-42CC-8570-B8076C108482}"/>
              </a:ext>
            </a:extLst>
          </p:cNvPr>
          <p:cNvSpPr txBox="1">
            <a:spLocks/>
          </p:cNvSpPr>
          <p:nvPr/>
        </p:nvSpPr>
        <p:spPr>
          <a:xfrm>
            <a:off x="3869634" y="19065"/>
            <a:ext cx="791154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50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del tema</a:t>
            </a:r>
          </a:p>
        </p:txBody>
      </p:sp>
    </p:spTree>
    <p:extLst>
      <p:ext uri="{BB962C8B-B14F-4D97-AF65-F5344CB8AC3E}">
        <p14:creationId xmlns:p14="http://schemas.microsoft.com/office/powerpoint/2010/main" val="1333360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9;p2">
            <a:extLst>
              <a:ext uri="{FF2B5EF4-FFF2-40B4-BE49-F238E27FC236}">
                <a16:creationId xmlns:a16="http://schemas.microsoft.com/office/drawing/2014/main" id="{2B1CA0DD-9E16-4E58-9381-2F75E57F66A1}"/>
              </a:ext>
            </a:extLst>
          </p:cNvPr>
          <p:cNvSpPr txBox="1">
            <a:spLocks/>
          </p:cNvSpPr>
          <p:nvPr/>
        </p:nvSpPr>
        <p:spPr>
          <a:xfrm>
            <a:off x="4757530" y="1622920"/>
            <a:ext cx="7434471" cy="469836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dk1"/>
              </a:buClr>
              <a:buSzPts val="2800"/>
              <a:buFont typeface="Arial" panose="020B0604020202020204" pitchFamily="34" charset="0"/>
              <a:buNone/>
            </a:pPr>
            <a:r>
              <a:rPr lang="es-CO" sz="3000" dirty="0">
                <a:solidFill>
                  <a:schemeClr val="bg1"/>
                </a:solidFill>
                <a:latin typeface="Arial" panose="020B0604020202020204" pitchFamily="34" charset="0"/>
                <a:ea typeface="Gill Sans"/>
                <a:cs typeface="Arial" panose="020B0604020202020204" pitchFamily="34" charset="0"/>
                <a:sym typeface="Gill Sans"/>
              </a:rPr>
              <a:t>Tamaño de fuente: </a:t>
            </a:r>
          </a:p>
          <a:p>
            <a:pPr marL="0" indent="0">
              <a:buClr>
                <a:schemeClr val="dk1"/>
              </a:buClr>
              <a:buSzPts val="2800"/>
              <a:buNone/>
            </a:pPr>
            <a:r>
              <a:rPr lang="es-CO" sz="3000" dirty="0">
                <a:solidFill>
                  <a:schemeClr val="bg1"/>
                </a:solidFill>
                <a:latin typeface="Arial" panose="020B0604020202020204" pitchFamily="34" charset="0"/>
                <a:ea typeface="Gill Sans"/>
                <a:cs typeface="Arial" panose="020B0604020202020204" pitchFamily="34" charset="0"/>
                <a:sym typeface="Gill Sans"/>
              </a:rPr>
              <a:t>50 puntos para texto de títulos.</a:t>
            </a:r>
            <a:endParaRPr lang="es-CO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chemeClr val="dk1"/>
              </a:buClr>
              <a:buSzPts val="2800"/>
              <a:buFont typeface="Arial" panose="020B0604020202020204" pitchFamily="34" charset="0"/>
              <a:buNone/>
            </a:pPr>
            <a:r>
              <a:rPr lang="es-CO" sz="3000" dirty="0">
                <a:solidFill>
                  <a:schemeClr val="bg1"/>
                </a:solidFill>
                <a:latin typeface="Arial" panose="020B0604020202020204" pitchFamily="34" charset="0"/>
                <a:ea typeface="Gill Sans"/>
                <a:cs typeface="Arial" panose="020B0604020202020204" pitchFamily="34" charset="0"/>
                <a:sym typeface="Gill Sans"/>
              </a:rPr>
              <a:t>30 puntos para texto de párrafos. </a:t>
            </a:r>
          </a:p>
          <a:p>
            <a:pPr marL="0" indent="0">
              <a:buClr>
                <a:schemeClr val="dk1"/>
              </a:buClr>
              <a:buSzPts val="2800"/>
              <a:buFont typeface="Arial" panose="020B0604020202020204" pitchFamily="34" charset="0"/>
              <a:buNone/>
            </a:pPr>
            <a:endParaRPr lang="es-CO" sz="3000" dirty="0">
              <a:solidFill>
                <a:schemeClr val="bg1"/>
              </a:solidFill>
              <a:latin typeface="Arial" panose="020B0604020202020204" pitchFamily="34" charset="0"/>
              <a:ea typeface="Gill Sans"/>
              <a:cs typeface="Arial" panose="020B0604020202020204" pitchFamily="34" charset="0"/>
              <a:sym typeface="Gill Sans"/>
            </a:endParaRPr>
          </a:p>
          <a:p>
            <a:pPr marL="0" indent="0">
              <a:buClr>
                <a:schemeClr val="dk1"/>
              </a:buClr>
              <a:buSzPts val="2800"/>
              <a:buFont typeface="Arial" panose="020B0604020202020204" pitchFamily="34" charset="0"/>
              <a:buNone/>
            </a:pPr>
            <a:r>
              <a:rPr lang="es-CO" sz="3000" dirty="0">
                <a:solidFill>
                  <a:schemeClr val="bg1"/>
                </a:solidFill>
                <a:latin typeface="Arial" panose="020B0604020202020204" pitchFamily="34" charset="0"/>
                <a:ea typeface="Gill Sans"/>
                <a:cs typeface="Arial" panose="020B0604020202020204" pitchFamily="34" charset="0"/>
                <a:sym typeface="Gill Sans"/>
              </a:rPr>
              <a:t>Color de fuente:  en títulos como se indica, las demás de color blanco.  </a:t>
            </a:r>
          </a:p>
          <a:p>
            <a:pPr marL="0" indent="0">
              <a:buClr>
                <a:schemeClr val="dk1"/>
              </a:buClr>
              <a:buSzPts val="2800"/>
              <a:buFont typeface="Arial" panose="020B0604020202020204" pitchFamily="34" charset="0"/>
              <a:buNone/>
            </a:pPr>
            <a:endParaRPr lang="es-CO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sym typeface="Gill Sans"/>
            </a:endParaRPr>
          </a:p>
          <a:p>
            <a:pPr marL="0" indent="0">
              <a:buClr>
                <a:schemeClr val="dk1"/>
              </a:buClr>
              <a:buSzPts val="2800"/>
              <a:buNone/>
            </a:pPr>
            <a:r>
              <a:rPr lang="es-CO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Gill Sans"/>
              </a:rPr>
              <a:t>Efectos de transición sencillos, si lo desea.</a:t>
            </a:r>
            <a:endParaRPr lang="es-CO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chemeClr val="dk1"/>
              </a:buClr>
              <a:buSzPts val="2800"/>
              <a:buFont typeface="Arial" panose="020B0604020202020204" pitchFamily="34" charset="0"/>
              <a:buNone/>
            </a:pPr>
            <a:endParaRPr lang="es-CO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Clr>
                <a:schemeClr val="dk1"/>
              </a:buClr>
              <a:buSzPts val="2800"/>
              <a:buFont typeface="Arial" panose="020B0604020202020204" pitchFamily="34" charset="0"/>
              <a:buNone/>
            </a:pPr>
            <a:endParaRPr lang="es-CO" sz="3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17 Tarjetas de Aprendizaje de Edificio escolar GRATIS en PDF | Imágenes en  Rumano">
            <a:extLst>
              <a:ext uri="{FF2B5EF4-FFF2-40B4-BE49-F238E27FC236}">
                <a16:creationId xmlns:a16="http://schemas.microsoft.com/office/drawing/2014/main" id="{75BAEA77-B919-41B3-8422-5CB8990C60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7" t="8116" r="2271" b="20000"/>
          <a:stretch/>
        </p:blipFill>
        <p:spPr bwMode="auto">
          <a:xfrm>
            <a:off x="275839" y="2172024"/>
            <a:ext cx="4155678" cy="3142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11138DE6-FBE4-4282-9574-5E6DDE8412EA}"/>
              </a:ext>
            </a:extLst>
          </p:cNvPr>
          <p:cNvSpPr txBox="1">
            <a:spLocks/>
          </p:cNvSpPr>
          <p:nvPr/>
        </p:nvSpPr>
        <p:spPr>
          <a:xfrm>
            <a:off x="3869634" y="19065"/>
            <a:ext cx="791154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O" sz="50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del tema</a:t>
            </a:r>
          </a:p>
        </p:txBody>
      </p:sp>
    </p:spTree>
    <p:extLst>
      <p:ext uri="{BB962C8B-B14F-4D97-AF65-F5344CB8AC3E}">
        <p14:creationId xmlns:p14="http://schemas.microsoft.com/office/powerpoint/2010/main" val="6283654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128</Words>
  <Application>Microsoft Office PowerPoint</Application>
  <PresentationFormat>Panorámica</PresentationFormat>
  <Paragraphs>25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Luis Romo Guerron</dc:creator>
  <cp:lastModifiedBy>Jose Luis Romo Guerron</cp:lastModifiedBy>
  <cp:revision>10</cp:revision>
  <dcterms:created xsi:type="dcterms:W3CDTF">2023-11-09T16:05:40Z</dcterms:created>
  <dcterms:modified xsi:type="dcterms:W3CDTF">2023-11-09T16:34:22Z</dcterms:modified>
</cp:coreProperties>
</file>