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0"/>
    <p:restoredTop sz="94696"/>
  </p:normalViewPr>
  <p:slideViewPr>
    <p:cSldViewPr snapToGrid="0">
      <p:cViewPr varScale="1">
        <p:scale>
          <a:sx n="140" d="100"/>
          <a:sy n="140" d="100"/>
        </p:scale>
        <p:origin x="7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10407adb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10407adb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528D322-2864-230C-A6D5-B25AACF71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035"/>
            <a:ext cx="9152313" cy="5107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B34769D-5C1A-2D8F-D55E-5F05A2062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"/>
            <a:ext cx="9157854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4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07C68F5-117B-21B0-BEA7-EB8D8E3AE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" y="0"/>
            <a:ext cx="9144001" cy="516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7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290217E-4331-6D02-63BC-6B058EA0C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" y="54435"/>
            <a:ext cx="9144000" cy="51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9106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Presentación en pantalla (16:9)</PresentationFormat>
  <Paragraphs>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2</cp:revision>
  <dcterms:modified xsi:type="dcterms:W3CDTF">2024-02-09T20:27:51Z</dcterms:modified>
</cp:coreProperties>
</file>