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00"/>
    <p:restoredTop sz="94696"/>
  </p:normalViewPr>
  <p:slideViewPr>
    <p:cSldViewPr snapToGrid="0">
      <p:cViewPr varScale="1">
        <p:scale>
          <a:sx n="140" d="100"/>
          <a:sy n="140" d="100"/>
        </p:scale>
        <p:origin x="720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f10407adbc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f10407adbc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6528D322-2864-230C-A6D5-B25AACF71C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9035"/>
            <a:ext cx="9152313" cy="51077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DB34769D-5C1A-2D8F-D55E-5F05A2062B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288"/>
            <a:ext cx="9157854" cy="514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945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607C68F5-117B-21B0-BEA7-EB8D8E3AEB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" y="0"/>
            <a:ext cx="9144001" cy="5165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577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4290217E-4331-6D02-63BC-6B058EA0C8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" y="54435"/>
            <a:ext cx="9144000" cy="510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091066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Presentación en pantalla (16:9)</PresentationFormat>
  <Paragraphs>0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6" baseType="lpstr">
      <vt:lpstr>Arial</vt:lpstr>
      <vt:lpstr>Simple Light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Microsoft Office User</cp:lastModifiedBy>
  <cp:revision>2</cp:revision>
  <dcterms:modified xsi:type="dcterms:W3CDTF">2024-02-09T20:27:51Z</dcterms:modified>
</cp:coreProperties>
</file>