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00"/>
    <p:restoredTop sz="94696"/>
  </p:normalViewPr>
  <p:slideViewPr>
    <p:cSldViewPr snapToGrid="0">
      <p:cViewPr varScale="1">
        <p:scale>
          <a:sx n="135" d="100"/>
          <a:sy n="135" d="100"/>
        </p:scale>
        <p:origin x="168" y="2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65234F2-7181-1F52-6DC8-111F7D21D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876" y="36713"/>
            <a:ext cx="9175975" cy="512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38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FCBC1E3-6572-901D-BE32-B0DA38765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27" y="54574"/>
            <a:ext cx="9162854" cy="510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96377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Presentación en pantalla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Microsoft Office User</cp:lastModifiedBy>
  <cp:revision>3</cp:revision>
  <dcterms:modified xsi:type="dcterms:W3CDTF">2024-02-09T20:28:17Z</dcterms:modified>
</cp:coreProperties>
</file>