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78" r:id="rId4"/>
    <p:sldId id="276" r:id="rId5"/>
    <p:sldId id="270" r:id="rId6"/>
    <p:sldId id="274" r:id="rId7"/>
    <p:sldId id="272" r:id="rId8"/>
    <p:sldId id="277" r:id="rId9"/>
    <p:sldId id="273" r:id="rId10"/>
    <p:sldId id="275" r:id="rId11"/>
    <p:sldId id="264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12C6B-0387-55C7-C063-2D53C6773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F4739B-1143-3818-CEDB-94B89819B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AD2AD-A066-8566-EED1-5259BBA4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49043-3C15-A31E-556F-88EFD157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F115F-D81E-8553-8A34-7D063FD3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F1C1C1-5D4D-816F-3231-A07C13BC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2"/>
            <a:ext cx="12192000" cy="6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A27C13-4917-8099-BA72-A961940D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47E4A6-A8EF-1856-BFFC-78C89984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97DE6C-343E-8DB2-6925-9AFDD734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05E15C-E8F0-F816-D7DF-DBAB93147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2"/>
            <a:ext cx="12192000" cy="6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5BC30-3B4D-F763-4731-5C88776D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10291-5164-9778-E318-F4E352AD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2CCB3F-A3AA-F8BC-CC49-5EB4D1DE0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8EB79-4425-5FD3-EC4E-38465410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57F266-21B9-D615-46BF-A6D2F980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8FB0F4-BFAC-A22C-7DBD-8ECE7099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A4D16E-9633-2FDD-EBE1-6F5E79AF1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0A8C-DC09-F2C2-C6CE-A7CC3D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259C2-FE46-A56F-1AB0-12E79CF6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2E458-E33D-F663-1353-3E4EA291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ACE41-4D54-47E6-F91E-751A320D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146C-EEC2-AB0B-541E-4FD03BA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7AF3D-7CC6-1852-F143-5DB1490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9675F2-6E46-4770-A3AD-E90291936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46" y="-29047"/>
            <a:ext cx="12338892" cy="68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FC383-4ECC-31C3-0764-B986A88C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7A8C10-1975-3F2C-02E2-E39C96EFB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29D6B-4257-78A8-5CCD-7A09BA16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57654-7506-1FB4-6D71-5BEF2A00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805BC-C81A-F52E-E697-AE49DB35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0AF5C1-CF2D-B915-8B5C-0D6B63E0DA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2"/>
            <a:ext cx="12192000" cy="6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0A8C-DC09-F2C2-C6CE-A7CC3D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259C2-FE46-A56F-1AB0-12E79CF6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2E458-E33D-F663-1353-3E4EA291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ACE41-4D54-47E6-F91E-751A320D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146C-EEC2-AB0B-541E-4FD03BA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7AF3D-7CC6-1852-F143-5DB1490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8EE81CB-5F92-35DE-0790-39EB3F21C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73" y="0"/>
            <a:ext cx="12391745" cy="69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0A8C-DC09-F2C2-C6CE-A7CC3D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259C2-FE46-A56F-1AB0-12E79CF6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2E458-E33D-F663-1353-3E4EA291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ACE41-4D54-47E6-F91E-751A320D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146C-EEC2-AB0B-541E-4FD03BA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7AF3D-7CC6-1852-F143-5DB1490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237683-4923-FBD6-A412-B44743A04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26" y="0"/>
            <a:ext cx="1228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0A8C-DC09-F2C2-C6CE-A7CC3D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259C2-FE46-A56F-1AB0-12E79CF6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2E458-E33D-F663-1353-3E4EA291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ACE41-4D54-47E6-F91E-751A320D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146C-EEC2-AB0B-541E-4FD03BA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7AF3D-7CC6-1852-F143-5DB1490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A0C7CE-B776-490A-6F3B-BEA66C842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42"/>
            <a:ext cx="12192000" cy="6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0A8C-DC09-F2C2-C6CE-A7CC3D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4259C2-FE46-A56F-1AB0-12E79CF6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2E458-E33D-F663-1353-3E4EA291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3ACE41-4D54-47E6-F91E-751A320D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84146C-EEC2-AB0B-541E-4FD03BA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07AF3D-7CC6-1852-F143-5DB1490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B8B03C-933C-5ECB-1402-9A3D10065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8" y="3749"/>
            <a:ext cx="12280135" cy="68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4FA714-C23B-FEB7-5ACC-83422148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AC1CD-6BF6-C4C8-7C68-A687F3BF3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ADE86-2C55-FAE4-FC11-0BCA83F95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F167-9D81-4C97-8214-5832DAA7B42D}" type="datetimeFigureOut">
              <a:rPr lang="es-CO" smtClean="0"/>
              <a:t>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ADD70-F3F3-45CE-4E70-3ED19DC37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CF42F-78F6-F34A-8159-C3039F12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EF3-184A-44AB-8A94-3833B39C5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51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ulavirtual.udenar.edu.co/course/view.php?id=151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fes.gov.co/wp-content/uploads/2025/02/26-Diciembre_Oferta-de-Combinatorias-Saber-Pro-2025-1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pO9Hmd-I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3888D-148B-C919-EF78-99E34841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422" y="2979420"/>
            <a:ext cx="8301155" cy="272409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O" sz="3600" b="1" dirty="0">
                <a:latin typeface="+mn-lt"/>
              </a:rPr>
              <a:t>Aplicación de las pruebas Saber Pro y TyT</a:t>
            </a:r>
            <a:br>
              <a:rPr lang="es-CO" sz="3600" b="1" dirty="0">
                <a:solidFill>
                  <a:srgbClr val="348447"/>
                </a:solidFill>
                <a:latin typeface="+mn-lt"/>
              </a:rPr>
            </a:br>
            <a:br>
              <a:rPr lang="es-CO" sz="3600" b="1" dirty="0">
                <a:latin typeface="+mn-lt"/>
              </a:rPr>
            </a:br>
            <a:r>
              <a:rPr lang="es-CO" sz="3600" b="1" dirty="0">
                <a:latin typeface="+mn-lt"/>
              </a:rPr>
              <a:t>Universidad de Nariño</a:t>
            </a:r>
            <a:br>
              <a:rPr lang="es-CO" sz="3600" b="1" dirty="0">
                <a:latin typeface="+mn-lt"/>
              </a:rPr>
            </a:br>
            <a:br>
              <a:rPr lang="es-CO" sz="3600" b="1" dirty="0">
                <a:latin typeface="+mn-lt"/>
              </a:rPr>
            </a:br>
            <a:r>
              <a:rPr lang="es-CO" sz="3600" b="1" dirty="0">
                <a:latin typeface="+mn-lt"/>
              </a:rPr>
              <a:t>Vicerrectoría Académica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13B4BC-9CD6-4B5C-A6F7-60C90BF8ADC4}"/>
              </a:ext>
            </a:extLst>
          </p:cNvPr>
          <p:cNvSpPr txBox="1"/>
          <p:nvPr/>
        </p:nvSpPr>
        <p:spPr>
          <a:xfrm>
            <a:off x="1647409" y="1075486"/>
            <a:ext cx="8897179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ES" sz="3200" b="1" dirty="0">
                <a:solidFill>
                  <a:srgbClr val="348447"/>
                </a:solidFill>
              </a:rPr>
              <a:t>INSTITUCIÓN ACREDITADA EN ALTA CALIDAD </a:t>
            </a:r>
          </a:p>
          <a:p>
            <a:pPr algn="ctr"/>
            <a:r>
              <a:rPr lang="es-ES" sz="3200" b="1" dirty="0">
                <a:solidFill>
                  <a:srgbClr val="348447"/>
                </a:solidFill>
              </a:rPr>
              <a:t>Resolución MEN N°000022 de 11 de enero del 2023</a:t>
            </a:r>
            <a:endParaRPr lang="es-ES" sz="3200" b="1" dirty="0">
              <a:solidFill>
                <a:srgbClr val="34844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10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5587" y="784838"/>
            <a:ext cx="796354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CO" sz="24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Curso orientativo prueba Saber Pro y TyT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90725" y="1472519"/>
            <a:ext cx="8639175" cy="40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CO" dirty="0"/>
              <a:t>Con el fin de brindar un acercamiento para presentación a las pruebas Saber Pro y TyT se han formulado unos cursos orientativos, aquí encontrarán información relacionada con las pruebas establecidas por el ICFES, simulacros de los exámenes y clases orientativas en las competencias genéricas que se evalúan en las pruebas y que pueden acceder a través del siguiente enlace:</a:t>
            </a:r>
          </a:p>
          <a:p>
            <a:pPr algn="just"/>
            <a:r>
              <a:rPr lang="es-CO" dirty="0">
                <a:hlinkClick r:id="rId2"/>
              </a:rPr>
              <a:t>https://aulavirtual.udenar.edu.co/course/view.php?id=1512</a:t>
            </a:r>
            <a:r>
              <a:rPr lang="es-CO" dirty="0"/>
              <a:t> 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Para acceder al curso el estudiante debe iniciar sesión en el aula virtual con su usuario y contraseña, y seguir las instrucciones que allí se indican; la clave para matrícula a dicho curso es: </a:t>
            </a:r>
            <a:r>
              <a:rPr lang="es-CO" b="1" u="sng" dirty="0"/>
              <a:t>SABERPRO2025A </a:t>
            </a:r>
            <a:r>
              <a:rPr lang="es-CO" dirty="0"/>
              <a:t> </a:t>
            </a:r>
          </a:p>
          <a:p>
            <a:pPr algn="just"/>
            <a:endParaRPr lang="es-ES" dirty="0"/>
          </a:p>
          <a:p>
            <a:pPr algn="just"/>
            <a:r>
              <a:rPr lang="es-CO" dirty="0"/>
              <a:t>Para soporte técnico, puede comunicarse con la coordinación del curso, mediante la línea telefónica 7244309 Ext.:2020.</a:t>
            </a:r>
          </a:p>
        </p:txBody>
      </p:sp>
    </p:spTree>
    <p:extLst>
      <p:ext uri="{BB962C8B-B14F-4D97-AF65-F5344CB8AC3E}">
        <p14:creationId xmlns:p14="http://schemas.microsoft.com/office/powerpoint/2010/main" val="63016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109162" y="2518757"/>
            <a:ext cx="5910147" cy="1600200"/>
          </a:xfrm>
        </p:spPr>
        <p:txBody>
          <a:bodyPr>
            <a:noAutofit/>
          </a:bodyPr>
          <a:lstStyle/>
          <a:p>
            <a:pPr algn="ctr"/>
            <a:r>
              <a:rPr lang="es-CO" sz="11500" b="1" dirty="0">
                <a:solidFill>
                  <a:srgbClr val="348447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0406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3888D-148B-C919-EF78-99E34841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638" y="1439562"/>
            <a:ext cx="8223421" cy="3515488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latin typeface="+mn-lt"/>
              </a:rPr>
              <a:t>De acuerdo a la </a:t>
            </a:r>
            <a:r>
              <a:rPr lang="es-CO" sz="2400" b="1" dirty="0">
                <a:latin typeface="+mn-lt"/>
              </a:rPr>
              <a:t>Ley 1324 de 2009 y el Decreto 3963 del 14 de octubre de 2009</a:t>
            </a:r>
            <a:r>
              <a:rPr lang="es-CO" sz="2400" dirty="0">
                <a:latin typeface="+mn-lt"/>
              </a:rPr>
              <a:t>, donde se reglamentan los exámenes de calidad de la educación superior e informa que </a:t>
            </a:r>
            <a:r>
              <a:rPr lang="es-CO" sz="2400" b="1" dirty="0">
                <a:latin typeface="+mn-lt"/>
              </a:rPr>
              <a:t>todos los estudiantes que hayan aprobado el 75%</a:t>
            </a:r>
            <a:r>
              <a:rPr lang="es-CO" sz="2400" dirty="0">
                <a:latin typeface="+mn-lt"/>
              </a:rPr>
              <a:t> de los créditos académicos correspondientes a su programa o que tengan previsto graduarse en el año siguiente, independientemente del programa que cursen, deberán presentar el examen </a:t>
            </a:r>
            <a:r>
              <a:rPr lang="es-CO" sz="2400" b="1" dirty="0">
                <a:latin typeface="+mn-lt"/>
              </a:rPr>
              <a:t>“Saber Pro o TyT”,</a:t>
            </a:r>
            <a:r>
              <a:rPr lang="es-CO" sz="2400" dirty="0">
                <a:latin typeface="+mn-lt"/>
              </a:rPr>
              <a:t> ya que este es requisito indispensable para obtener el título profesional o de</a:t>
            </a:r>
            <a:r>
              <a:rPr lang="es-ES" sz="2400" dirty="0">
                <a:latin typeface="+mn-lt"/>
              </a:rPr>
              <a:t> Técnico Profesional y Tecnólogo</a:t>
            </a:r>
            <a:r>
              <a:rPr lang="es-CO" sz="2400" dirty="0">
                <a:latin typeface="+mn-lt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D2E568-1863-4CA2-BB4A-1612B0249624}"/>
              </a:ext>
            </a:extLst>
          </p:cNvPr>
          <p:cNvSpPr txBox="1"/>
          <p:nvPr/>
        </p:nvSpPr>
        <p:spPr>
          <a:xfrm>
            <a:off x="4752212" y="859242"/>
            <a:ext cx="3612271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rgbClr val="348447"/>
                </a:solidFill>
              </a:rPr>
              <a:t>Reglamentación</a:t>
            </a:r>
            <a:endParaRPr lang="es-ES" sz="4000" b="1" dirty="0">
              <a:solidFill>
                <a:srgbClr val="34844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9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452F28-7411-4920-9FDB-65E1D139D380}"/>
              </a:ext>
            </a:extLst>
          </p:cNvPr>
          <p:cNvSpPr txBox="1"/>
          <p:nvPr/>
        </p:nvSpPr>
        <p:spPr>
          <a:xfrm>
            <a:off x="2998229" y="581215"/>
            <a:ext cx="619554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rgbClr val="348447"/>
                </a:solidFill>
                <a:cs typeface="Calibri"/>
              </a:rPr>
              <a:t>Infografía examen Saber Pro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0CDFCE-7CBE-4478-BC5F-20BB9F85C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22" y="1289101"/>
            <a:ext cx="6363555" cy="484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3502DCB-6039-47F8-B08C-43CFC98FA20F}"/>
              </a:ext>
            </a:extLst>
          </p:cNvPr>
          <p:cNvSpPr/>
          <p:nvPr/>
        </p:nvSpPr>
        <p:spPr>
          <a:xfrm>
            <a:off x="3181777" y="613489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200" dirty="0">
                <a:solidFill>
                  <a:srgbClr val="00B0F0"/>
                </a:solidFill>
              </a:rPr>
              <a:t>https://www.icfes.gov.co/evaluaciones-icfes/acerca-del-examen-saber-pro/</a:t>
            </a:r>
          </a:p>
        </p:txBody>
      </p:sp>
    </p:spTree>
    <p:extLst>
      <p:ext uri="{BB962C8B-B14F-4D97-AF65-F5344CB8AC3E}">
        <p14:creationId xmlns:p14="http://schemas.microsoft.com/office/powerpoint/2010/main" val="14146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452F28-7411-4920-9FDB-65E1D139D380}"/>
              </a:ext>
            </a:extLst>
          </p:cNvPr>
          <p:cNvSpPr txBox="1"/>
          <p:nvPr/>
        </p:nvSpPr>
        <p:spPr>
          <a:xfrm>
            <a:off x="2993485" y="581215"/>
            <a:ext cx="6205032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rgbClr val="348447"/>
                </a:solidFill>
                <a:cs typeface="Calibri"/>
              </a:rPr>
              <a:t>Infografía examen Saber TyT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EE5F36-F0EF-40FF-8747-374893002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94" y="1338528"/>
            <a:ext cx="6219281" cy="47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5B4EAC0-3366-4D90-B817-6052D41E1F19}"/>
              </a:ext>
            </a:extLst>
          </p:cNvPr>
          <p:cNvSpPr/>
          <p:nvPr/>
        </p:nvSpPr>
        <p:spPr>
          <a:xfrm>
            <a:off x="2881958" y="5974739"/>
            <a:ext cx="4817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B0F0"/>
                </a:solidFill>
              </a:rPr>
              <a:t>https://www.icfes.gov.co/evaluaciones-icfes/examen-saber-tyt/</a:t>
            </a:r>
          </a:p>
        </p:txBody>
      </p:sp>
    </p:spTree>
    <p:extLst>
      <p:ext uri="{BB962C8B-B14F-4D97-AF65-F5344CB8AC3E}">
        <p14:creationId xmlns:p14="http://schemas.microsoft.com/office/powerpoint/2010/main" val="108614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230B93-8D5D-A045-ECEA-6D909537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485" y="969793"/>
            <a:ext cx="8665029" cy="1255247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solidFill>
                  <a:srgbClr val="348447"/>
                </a:solidFill>
              </a:rPr>
              <a:t>Modalidades de presentación de la prueba </a:t>
            </a:r>
          </a:p>
          <a:p>
            <a:pPr algn="ctr"/>
            <a:r>
              <a:rPr lang="es-CO" sz="3600" b="1" dirty="0">
                <a:solidFill>
                  <a:srgbClr val="348447"/>
                </a:solidFill>
              </a:rPr>
              <a:t>Saber Pro y TyT</a:t>
            </a:r>
            <a:endParaRPr lang="es-ES" sz="3600" b="1" dirty="0">
              <a:solidFill>
                <a:srgbClr val="348447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19526" y="2501962"/>
            <a:ext cx="7752945" cy="233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s-CO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Exámenes presentados en Colombia:</a:t>
            </a:r>
            <a:r>
              <a:rPr lang="es-CO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Modalidad electrónica, </a:t>
            </a:r>
            <a:r>
              <a:rPr lang="es-E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en lápiz y papel en sitio designado por el ICFES.</a:t>
            </a:r>
            <a:endParaRPr lang="es-CO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ct val="40000"/>
              <a:tabLst>
                <a:tab pos="457200" algn="l"/>
              </a:tabLst>
            </a:pPr>
            <a:r>
              <a:rPr lang="es-CO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Exámenes presentados en el exterior:</a:t>
            </a:r>
            <a:r>
              <a:rPr lang="es-CO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Modalidad electrónica, en casa.</a:t>
            </a:r>
            <a:endParaRPr lang="es-CO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5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3678" y="674491"/>
            <a:ext cx="7925147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CO" sz="28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Consulta de estudiantes habilitados para presentar la prueba Saber Pro y TyT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48465" y="1687338"/>
            <a:ext cx="822036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s-CO" dirty="0">
                <a:ea typeface="Times New Roman" panose="02020603050405020304" pitchFamily="18" charset="0"/>
                <a:cs typeface="Times New Roman" panose="02020603050405020304" pitchFamily="18" charset="0"/>
              </a:rPr>
              <a:t>Consulta de habilitados en el Sistema de Estadística de la Universidad de Nariño: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72" t="11900" r="12753" b="68949"/>
          <a:stretch/>
        </p:blipFill>
        <p:spPr>
          <a:xfrm>
            <a:off x="1195906" y="2147640"/>
            <a:ext cx="9620692" cy="11028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31" t="11947" r="1514" b="40646"/>
          <a:stretch/>
        </p:blipFill>
        <p:spPr>
          <a:xfrm>
            <a:off x="1195905" y="3250465"/>
            <a:ext cx="9620692" cy="23019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60349FF-106C-46EA-A8DB-467A1E9D1DC9}"/>
              </a:ext>
            </a:extLst>
          </p:cNvPr>
          <p:cNvSpPr/>
          <p:nvPr/>
        </p:nvSpPr>
        <p:spPr>
          <a:xfrm>
            <a:off x="3285534" y="2781034"/>
            <a:ext cx="1992762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01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2870" y="1411609"/>
            <a:ext cx="10762735" cy="423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Pre-registro de programas por parte de las IES: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Este proceso es realizado por la IES a través de la Vicerrectoría Académica, en esta etapa se hace la elección de combinatorias específicas, las cuales pueden ser consultadas a través del siguiente enlace:</a:t>
            </a:r>
          </a:p>
          <a:p>
            <a:pPr marL="285750" indent="-28575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https://www.icfes.gov.co/wp-content/uploads/2025/02/26-Diciembre_Oferta-de-Combinatorias-Saber-Pro-2025-1.pdf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Fechas de Pre-registro de programas: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según fechas informadas en la Circular emitida por Vicerrectoría Académica y acorde con el cronograma del ICFES</a:t>
            </a:r>
          </a:p>
          <a:p>
            <a:pPr algn="just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endParaRPr lang="es-E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/>
              <a:t>Pre-registro de estudiantes por parte de las IES: </a:t>
            </a:r>
            <a:r>
              <a:rPr lang="es-CO" sz="1600" dirty="0"/>
              <a:t>Esta etapa es realizada por las (os) secretarias (os) de programa académico, una vez se surta este proceso a cada estudiante le llegará a su correo electrónico registrado las credenciales (Usuario y Contraseña) y enlace de acceso a la plataforma PRISMA, para lo cual es necesario que accedan a través del enlace enviado y así den inicio al proceso de registro, se aclara que este registro es responsabilidad del estudiante.</a:t>
            </a:r>
          </a:p>
          <a:p>
            <a:pPr algn="just"/>
            <a:endParaRPr lang="es-CO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/>
              <a:t>Fechas de Pre-registro de estudiantes: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según fechas informadas en la Circular emitida por Vicerrectoría Académica y acorde con el cronograma del ICFES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B39C44-BFB1-4DB0-8356-F909813EB7C8}"/>
              </a:ext>
            </a:extLst>
          </p:cNvPr>
          <p:cNvSpPr/>
          <p:nvPr/>
        </p:nvSpPr>
        <p:spPr>
          <a:xfrm>
            <a:off x="3099731" y="715866"/>
            <a:ext cx="6330965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ES" sz="28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O" sz="28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tapas de Pre-registro por parte de la IES</a:t>
            </a:r>
          </a:p>
        </p:txBody>
      </p:sp>
    </p:spTree>
    <p:extLst>
      <p:ext uri="{BB962C8B-B14F-4D97-AF65-F5344CB8AC3E}">
        <p14:creationId xmlns:p14="http://schemas.microsoft.com/office/powerpoint/2010/main" val="23823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52862" y="2259517"/>
            <a:ext cx="788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Paso a paso para el proceso de Pre-registro a la prueba Saber Pro y TyT de estudiantes, el cual puede ser consultado a través del siguiente enlace:</a:t>
            </a:r>
          </a:p>
          <a:p>
            <a:pPr algn="just"/>
            <a:endParaRPr lang="es-CO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2400" u="sng" dirty="0">
                <a:hlinkClick r:id="rId2"/>
              </a:rPr>
              <a:t>https://www.youtube.com/watch?v=vEpO9Hmd-IM</a:t>
            </a:r>
            <a:endParaRPr lang="es-CO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527E59-1AC7-43AA-BD9C-45D85120F189}"/>
              </a:ext>
            </a:extLst>
          </p:cNvPr>
          <p:cNvSpPr/>
          <p:nvPr/>
        </p:nvSpPr>
        <p:spPr>
          <a:xfrm>
            <a:off x="1752862" y="1261074"/>
            <a:ext cx="823225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CO" sz="28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Pre-registro de estudiantes por la opción carga masiva</a:t>
            </a:r>
          </a:p>
        </p:txBody>
      </p:sp>
    </p:spTree>
    <p:extLst>
      <p:ext uri="{BB962C8B-B14F-4D97-AF65-F5344CB8AC3E}">
        <p14:creationId xmlns:p14="http://schemas.microsoft.com/office/powerpoint/2010/main" val="396529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90750" y="1116495"/>
            <a:ext cx="8039100" cy="408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480"/>
              </a:spcAft>
            </a:pPr>
            <a:r>
              <a:rPr lang="es-CO" sz="3600" b="1" dirty="0">
                <a:solidFill>
                  <a:srgbClr val="34844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endParaRPr lang="es-CO" sz="1600" dirty="0">
              <a:solidFill>
                <a:srgbClr val="34844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CO" sz="2000" dirty="0">
                <a:cs typeface="Times New Roman" panose="02020603050405020304" pitchFamily="18" charset="0"/>
              </a:rPr>
              <a:t>Se recuerda que el </a:t>
            </a:r>
            <a:r>
              <a:rPr lang="es-CO" sz="2000" b="1" dirty="0">
                <a:cs typeface="Times New Roman" panose="02020603050405020304" pitchFamily="18" charset="0"/>
              </a:rPr>
              <a:t>REGISTRO</a:t>
            </a:r>
            <a:r>
              <a:rPr lang="es-CO" sz="2000" dirty="0">
                <a:cs typeface="Times New Roman" panose="02020603050405020304" pitchFamily="18" charset="0"/>
              </a:rPr>
              <a:t> en la plataforma </a:t>
            </a:r>
            <a:r>
              <a:rPr lang="es-CO" sz="2000" b="1" dirty="0">
                <a:cs typeface="Times New Roman" panose="02020603050405020304" pitchFamily="18" charset="0"/>
              </a:rPr>
              <a:t>PRISMA</a:t>
            </a:r>
            <a:r>
              <a:rPr lang="es-CO" sz="2000" dirty="0">
                <a:cs typeface="Times New Roman" panose="02020603050405020304" pitchFamily="18" charset="0"/>
              </a:rPr>
              <a:t> es únicamente responsabilidad del estudiante y la universidad no se hace responsable por información errónea o datos mal diligenciados en este trámite.</a:t>
            </a:r>
            <a:br>
              <a:rPr lang="es-CO" sz="2000" dirty="0">
                <a:cs typeface="Times New Roman" panose="02020603050405020304" pitchFamily="18" charset="0"/>
              </a:rPr>
            </a:br>
            <a:r>
              <a:rPr lang="es-CO" sz="2000" dirty="0">
                <a:cs typeface="Times New Roman" panose="02020603050405020304" pitchFamily="18" charset="0"/>
              </a:rPr>
              <a:t>La generación del recibo se realizará una vez termine el proceso de registro, en caso de presentar alguna dificultad por favor llamar a la línea de atención habilitada por el ICFES al </a:t>
            </a:r>
            <a:r>
              <a:rPr lang="es-CO" sz="2000" b="1" dirty="0">
                <a:cs typeface="Times New Roman" panose="02020603050405020304" pitchFamily="18" charset="0"/>
              </a:rPr>
              <a:t>601 9156101 </a:t>
            </a:r>
            <a:r>
              <a:rPr lang="es-CO" sz="2000" dirty="0">
                <a:cs typeface="Times New Roman" panose="02020603050405020304" pitchFamily="18" charset="0"/>
              </a:rPr>
              <a:t> o a través del canal de </a:t>
            </a:r>
            <a:r>
              <a:rPr lang="es-CO" sz="2000" b="1" dirty="0"/>
              <a:t>PQRSDF.</a:t>
            </a:r>
            <a:endParaRPr lang="es-CO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3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725</Words>
  <Application>Microsoft Office PowerPoint</Application>
  <PresentationFormat>Panorámica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Aplicación de las pruebas Saber Pro y TyT  Universidad de Nariño  Vicerrectoría Académica</vt:lpstr>
      <vt:lpstr>De acuerdo a la Ley 1324 de 2009 y el Decreto 3963 del 14 de octubre de 2009, donde se reglamentan los exámenes de calidad de la educación superior e informa que todos los estudiantes que hayan aprobado el 75% de los créditos académicos correspondientes a su programa o que tengan previsto graduarse en el año siguiente, independientemente del programa que cursen, deberán presentar el examen “Saber Pro o TyT”, ya que este es requisito indispensable para obtener el título profesional o de Técnico Profesional y Tecnólogo.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</dc:creator>
  <cp:lastModifiedBy>Vicerrectoría Académica</cp:lastModifiedBy>
  <cp:revision>137</cp:revision>
  <dcterms:created xsi:type="dcterms:W3CDTF">2023-02-07T17:04:34Z</dcterms:created>
  <dcterms:modified xsi:type="dcterms:W3CDTF">2025-03-03T12:58:06Z</dcterms:modified>
</cp:coreProperties>
</file>