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"/>
  </p:notesMasterIdLst>
  <p:sldIdLst>
    <p:sldId id="256" r:id="rId2"/>
  </p:sldIdLst>
  <p:sldSz cx="28800425" cy="35999738"/>
  <p:notesSz cx="6858000" cy="9144000"/>
  <p:defaultTextStyle>
    <a:defPPr>
      <a:defRPr lang="es-CO"/>
    </a:defPPr>
    <a:lvl1pPr marL="0" algn="l" defTabSz="3105485" rtl="0" eaLnBrk="1" latinLnBrk="0" hangingPunct="1">
      <a:defRPr sz="6113" kern="1200">
        <a:solidFill>
          <a:schemeClr val="tx1"/>
        </a:solidFill>
        <a:latin typeface="+mn-lt"/>
        <a:ea typeface="+mn-ea"/>
        <a:cs typeface="+mn-cs"/>
      </a:defRPr>
    </a:lvl1pPr>
    <a:lvl2pPr marL="1552743" algn="l" defTabSz="3105485" rtl="0" eaLnBrk="1" latinLnBrk="0" hangingPunct="1">
      <a:defRPr sz="6113" kern="1200">
        <a:solidFill>
          <a:schemeClr val="tx1"/>
        </a:solidFill>
        <a:latin typeface="+mn-lt"/>
        <a:ea typeface="+mn-ea"/>
        <a:cs typeface="+mn-cs"/>
      </a:defRPr>
    </a:lvl2pPr>
    <a:lvl3pPr marL="3105485" algn="l" defTabSz="3105485" rtl="0" eaLnBrk="1" latinLnBrk="0" hangingPunct="1">
      <a:defRPr sz="6113" kern="1200">
        <a:solidFill>
          <a:schemeClr val="tx1"/>
        </a:solidFill>
        <a:latin typeface="+mn-lt"/>
        <a:ea typeface="+mn-ea"/>
        <a:cs typeface="+mn-cs"/>
      </a:defRPr>
    </a:lvl3pPr>
    <a:lvl4pPr marL="4658228" algn="l" defTabSz="3105485" rtl="0" eaLnBrk="1" latinLnBrk="0" hangingPunct="1">
      <a:defRPr sz="6113" kern="1200">
        <a:solidFill>
          <a:schemeClr val="tx1"/>
        </a:solidFill>
        <a:latin typeface="+mn-lt"/>
        <a:ea typeface="+mn-ea"/>
        <a:cs typeface="+mn-cs"/>
      </a:defRPr>
    </a:lvl4pPr>
    <a:lvl5pPr marL="6210971" algn="l" defTabSz="3105485" rtl="0" eaLnBrk="1" latinLnBrk="0" hangingPunct="1">
      <a:defRPr sz="6113" kern="1200">
        <a:solidFill>
          <a:schemeClr val="tx1"/>
        </a:solidFill>
        <a:latin typeface="+mn-lt"/>
        <a:ea typeface="+mn-ea"/>
        <a:cs typeface="+mn-cs"/>
      </a:defRPr>
    </a:lvl5pPr>
    <a:lvl6pPr marL="7763713" algn="l" defTabSz="3105485" rtl="0" eaLnBrk="1" latinLnBrk="0" hangingPunct="1">
      <a:defRPr sz="6113" kern="1200">
        <a:solidFill>
          <a:schemeClr val="tx1"/>
        </a:solidFill>
        <a:latin typeface="+mn-lt"/>
        <a:ea typeface="+mn-ea"/>
        <a:cs typeface="+mn-cs"/>
      </a:defRPr>
    </a:lvl6pPr>
    <a:lvl7pPr marL="9316456" algn="l" defTabSz="3105485" rtl="0" eaLnBrk="1" latinLnBrk="0" hangingPunct="1">
      <a:defRPr sz="6113" kern="1200">
        <a:solidFill>
          <a:schemeClr val="tx1"/>
        </a:solidFill>
        <a:latin typeface="+mn-lt"/>
        <a:ea typeface="+mn-ea"/>
        <a:cs typeface="+mn-cs"/>
      </a:defRPr>
    </a:lvl7pPr>
    <a:lvl8pPr marL="10869198" algn="l" defTabSz="3105485" rtl="0" eaLnBrk="1" latinLnBrk="0" hangingPunct="1">
      <a:defRPr sz="6113" kern="1200">
        <a:solidFill>
          <a:schemeClr val="tx1"/>
        </a:solidFill>
        <a:latin typeface="+mn-lt"/>
        <a:ea typeface="+mn-ea"/>
        <a:cs typeface="+mn-cs"/>
      </a:defRPr>
    </a:lvl8pPr>
    <a:lvl9pPr marL="12421941" algn="l" defTabSz="3105485" rtl="0" eaLnBrk="1" latinLnBrk="0" hangingPunct="1">
      <a:defRPr sz="61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4" autoAdjust="0"/>
    <p:restoredTop sz="95442" autoAdjust="0"/>
  </p:normalViewPr>
  <p:slideViewPr>
    <p:cSldViewPr snapToGrid="0">
      <p:cViewPr varScale="1">
        <p:scale>
          <a:sx n="23" d="100"/>
          <a:sy n="23" d="100"/>
        </p:scale>
        <p:origin x="1928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9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23AAF-CCA5-412B-A5F7-D91A4DDA3433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6EE82-3E06-42AA-B114-585B61AE9A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275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05485" rtl="0" eaLnBrk="1" latinLnBrk="0" hangingPunct="1">
      <a:defRPr sz="4075" kern="1200">
        <a:solidFill>
          <a:schemeClr val="tx1"/>
        </a:solidFill>
        <a:latin typeface="+mn-lt"/>
        <a:ea typeface="+mn-ea"/>
        <a:cs typeface="+mn-cs"/>
      </a:defRPr>
    </a:lvl1pPr>
    <a:lvl2pPr marL="1552743" algn="l" defTabSz="3105485" rtl="0" eaLnBrk="1" latinLnBrk="0" hangingPunct="1">
      <a:defRPr sz="4075" kern="1200">
        <a:solidFill>
          <a:schemeClr val="tx1"/>
        </a:solidFill>
        <a:latin typeface="+mn-lt"/>
        <a:ea typeface="+mn-ea"/>
        <a:cs typeface="+mn-cs"/>
      </a:defRPr>
    </a:lvl2pPr>
    <a:lvl3pPr marL="3105485" algn="l" defTabSz="3105485" rtl="0" eaLnBrk="1" latinLnBrk="0" hangingPunct="1">
      <a:defRPr sz="4075" kern="1200">
        <a:solidFill>
          <a:schemeClr val="tx1"/>
        </a:solidFill>
        <a:latin typeface="+mn-lt"/>
        <a:ea typeface="+mn-ea"/>
        <a:cs typeface="+mn-cs"/>
      </a:defRPr>
    </a:lvl3pPr>
    <a:lvl4pPr marL="4658228" algn="l" defTabSz="3105485" rtl="0" eaLnBrk="1" latinLnBrk="0" hangingPunct="1">
      <a:defRPr sz="4075" kern="1200">
        <a:solidFill>
          <a:schemeClr val="tx1"/>
        </a:solidFill>
        <a:latin typeface="+mn-lt"/>
        <a:ea typeface="+mn-ea"/>
        <a:cs typeface="+mn-cs"/>
      </a:defRPr>
    </a:lvl4pPr>
    <a:lvl5pPr marL="6210971" algn="l" defTabSz="3105485" rtl="0" eaLnBrk="1" latinLnBrk="0" hangingPunct="1">
      <a:defRPr sz="4075" kern="1200">
        <a:solidFill>
          <a:schemeClr val="tx1"/>
        </a:solidFill>
        <a:latin typeface="+mn-lt"/>
        <a:ea typeface="+mn-ea"/>
        <a:cs typeface="+mn-cs"/>
      </a:defRPr>
    </a:lvl5pPr>
    <a:lvl6pPr marL="7763713" algn="l" defTabSz="3105485" rtl="0" eaLnBrk="1" latinLnBrk="0" hangingPunct="1">
      <a:defRPr sz="4075" kern="1200">
        <a:solidFill>
          <a:schemeClr val="tx1"/>
        </a:solidFill>
        <a:latin typeface="+mn-lt"/>
        <a:ea typeface="+mn-ea"/>
        <a:cs typeface="+mn-cs"/>
      </a:defRPr>
    </a:lvl6pPr>
    <a:lvl7pPr marL="9316456" algn="l" defTabSz="3105485" rtl="0" eaLnBrk="1" latinLnBrk="0" hangingPunct="1">
      <a:defRPr sz="4075" kern="1200">
        <a:solidFill>
          <a:schemeClr val="tx1"/>
        </a:solidFill>
        <a:latin typeface="+mn-lt"/>
        <a:ea typeface="+mn-ea"/>
        <a:cs typeface="+mn-cs"/>
      </a:defRPr>
    </a:lvl7pPr>
    <a:lvl8pPr marL="10869198" algn="l" defTabSz="3105485" rtl="0" eaLnBrk="1" latinLnBrk="0" hangingPunct="1">
      <a:defRPr sz="4075" kern="1200">
        <a:solidFill>
          <a:schemeClr val="tx1"/>
        </a:solidFill>
        <a:latin typeface="+mn-lt"/>
        <a:ea typeface="+mn-ea"/>
        <a:cs typeface="+mn-cs"/>
      </a:defRPr>
    </a:lvl8pPr>
    <a:lvl9pPr marL="12421941" algn="l" defTabSz="3105485" rtl="0" eaLnBrk="1" latinLnBrk="0" hangingPunct="1">
      <a:defRPr sz="40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54" y="5891628"/>
            <a:ext cx="21600319" cy="12533244"/>
          </a:xfrm>
        </p:spPr>
        <p:txBody>
          <a:bodyPr anchor="b"/>
          <a:lstStyle>
            <a:lvl1pPr algn="ctr">
              <a:defRPr sz="140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4" y="18908196"/>
            <a:ext cx="21600319" cy="8691600"/>
          </a:xfrm>
        </p:spPr>
        <p:txBody>
          <a:bodyPr/>
          <a:lstStyle>
            <a:lvl1pPr marL="0" indent="0" algn="ctr">
              <a:buNone/>
              <a:defRPr sz="5633"/>
            </a:lvl1pPr>
            <a:lvl2pPr marL="1073102" indent="0" algn="ctr">
              <a:buNone/>
              <a:defRPr sz="4694"/>
            </a:lvl2pPr>
            <a:lvl3pPr marL="2146204" indent="0" algn="ctr">
              <a:buNone/>
              <a:defRPr sz="4224"/>
            </a:lvl3pPr>
            <a:lvl4pPr marL="3219306" indent="0" algn="ctr">
              <a:buNone/>
              <a:defRPr sz="3755"/>
            </a:lvl4pPr>
            <a:lvl5pPr marL="4292408" indent="0" algn="ctr">
              <a:buNone/>
              <a:defRPr sz="3755"/>
            </a:lvl5pPr>
            <a:lvl6pPr marL="5365511" indent="0" algn="ctr">
              <a:buNone/>
              <a:defRPr sz="3755"/>
            </a:lvl6pPr>
            <a:lvl7pPr marL="6438613" indent="0" algn="ctr">
              <a:buNone/>
              <a:defRPr sz="3755"/>
            </a:lvl7pPr>
            <a:lvl8pPr marL="7511715" indent="0" algn="ctr">
              <a:buNone/>
              <a:defRPr sz="3755"/>
            </a:lvl8pPr>
            <a:lvl9pPr marL="8584817" indent="0" algn="ctr">
              <a:buNone/>
              <a:defRPr sz="3755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043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20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1"/>
            <a:ext cx="6210091" cy="3050811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29" y="1916651"/>
            <a:ext cx="18270269" cy="3050811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446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945389"/>
            <a:ext cx="4507823" cy="225754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3095" r="60579" b="76260"/>
          <a:stretch/>
        </p:blipFill>
        <p:spPr>
          <a:xfrm>
            <a:off x="303598" y="203993"/>
            <a:ext cx="7549922" cy="5278610"/>
          </a:xfrm>
          <a:prstGeom prst="rect">
            <a:avLst/>
          </a:prstGeom>
        </p:spPr>
      </p:pic>
      <p:grpSp>
        <p:nvGrpSpPr>
          <p:cNvPr id="15" name="Grupo 14"/>
          <p:cNvGrpSpPr/>
          <p:nvPr userDrawn="1"/>
        </p:nvGrpSpPr>
        <p:grpSpPr>
          <a:xfrm>
            <a:off x="22983325" y="515000"/>
            <a:ext cx="5817109" cy="4008725"/>
            <a:chOff x="3515997" y="676714"/>
            <a:chExt cx="2462539" cy="763668"/>
          </a:xfrm>
        </p:grpSpPr>
        <p:sp>
          <p:nvSpPr>
            <p:cNvPr id="16" name="CuadroTexto 15"/>
            <p:cNvSpPr txBox="1"/>
            <p:nvPr/>
          </p:nvSpPr>
          <p:spPr>
            <a:xfrm>
              <a:off x="3625686" y="676714"/>
              <a:ext cx="2168923" cy="30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694" dirty="0">
                  <a:solidFill>
                    <a:srgbClr val="05555B"/>
                  </a:solidFill>
                  <a:latin typeface="Century Gothic" panose="020B0502020202020204" pitchFamily="34" charset="0"/>
                </a:rPr>
                <a:t>II ENCUENTRO DE</a:t>
              </a:r>
            </a:p>
            <a:p>
              <a:r>
                <a:rPr lang="es-CO" sz="2369" dirty="0">
                  <a:solidFill>
                    <a:srgbClr val="05555B"/>
                  </a:solidFill>
                  <a:latin typeface="Century Gothic" panose="020B0502020202020204" pitchFamily="34" charset="0"/>
                </a:rPr>
                <a:t>INVESTIGADORES Y DOCENTES EN</a:t>
              </a:r>
            </a:p>
            <a:p>
              <a:r>
                <a:rPr lang="es-CO" sz="2579" dirty="0">
                  <a:solidFill>
                    <a:srgbClr val="05555B"/>
                  </a:solidFill>
                  <a:latin typeface="Century Gothic" panose="020B0502020202020204" pitchFamily="34" charset="0"/>
                </a:rPr>
                <a:t>EDUCACIÓN EN TECNOLOGÍA:</a:t>
              </a:r>
              <a:endParaRPr lang="es-CO" sz="2579" dirty="0"/>
            </a:p>
          </p:txBody>
        </p:sp>
        <p:cxnSp>
          <p:nvCxnSpPr>
            <p:cNvPr id="17" name="Conector recto 16"/>
            <p:cNvCxnSpPr/>
            <p:nvPr/>
          </p:nvCxnSpPr>
          <p:spPr>
            <a:xfrm>
              <a:off x="3713356" y="1365034"/>
              <a:ext cx="2045520" cy="0"/>
            </a:xfrm>
            <a:prstGeom prst="line">
              <a:avLst/>
            </a:prstGeom>
            <a:ln w="28575">
              <a:solidFill>
                <a:srgbClr val="055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3515997" y="1384914"/>
              <a:ext cx="2462539" cy="5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92" dirty="0">
                  <a:solidFill>
                    <a:srgbClr val="05555B"/>
                  </a:solidFill>
                  <a:latin typeface="Century Gothic" panose="020B0502020202020204" pitchFamily="34" charset="0"/>
                </a:rPr>
                <a:t>PERSPECTIVA PEDAGÓGICAS, DIDÁCTICAS E INVESTIGATIVAS</a:t>
              </a:r>
              <a:endParaRPr lang="es-CO" sz="1292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66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814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29" y="8974942"/>
            <a:ext cx="24840368" cy="14974887"/>
          </a:xfrm>
        </p:spPr>
        <p:txBody>
          <a:bodyPr anchor="b"/>
          <a:lstStyle>
            <a:lvl1pPr>
              <a:defRPr sz="140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29" y="24091501"/>
            <a:ext cx="24840368" cy="7874939"/>
          </a:xfrm>
        </p:spPr>
        <p:txBody>
          <a:bodyPr/>
          <a:lstStyle>
            <a:lvl1pPr marL="0" indent="0">
              <a:buNone/>
              <a:defRPr sz="5633">
                <a:solidFill>
                  <a:schemeClr val="tx1">
                    <a:tint val="75000"/>
                  </a:schemeClr>
                </a:solidFill>
              </a:defRPr>
            </a:lvl1pPr>
            <a:lvl2pPr marL="1073102" indent="0">
              <a:buNone/>
              <a:defRPr sz="4694">
                <a:solidFill>
                  <a:schemeClr val="tx1">
                    <a:tint val="75000"/>
                  </a:schemeClr>
                </a:solidFill>
              </a:defRPr>
            </a:lvl2pPr>
            <a:lvl3pPr marL="2146204" indent="0">
              <a:buNone/>
              <a:defRPr sz="4224">
                <a:solidFill>
                  <a:schemeClr val="tx1">
                    <a:tint val="75000"/>
                  </a:schemeClr>
                </a:solidFill>
              </a:defRPr>
            </a:lvl3pPr>
            <a:lvl4pPr marL="3219306" indent="0">
              <a:buNone/>
              <a:defRPr sz="3755">
                <a:solidFill>
                  <a:schemeClr val="tx1">
                    <a:tint val="75000"/>
                  </a:schemeClr>
                </a:solidFill>
              </a:defRPr>
            </a:lvl4pPr>
            <a:lvl5pPr marL="4292408" indent="0">
              <a:buNone/>
              <a:defRPr sz="3755">
                <a:solidFill>
                  <a:schemeClr val="tx1">
                    <a:tint val="75000"/>
                  </a:schemeClr>
                </a:solidFill>
              </a:defRPr>
            </a:lvl5pPr>
            <a:lvl6pPr marL="5365511" indent="0">
              <a:buNone/>
              <a:defRPr sz="3755">
                <a:solidFill>
                  <a:schemeClr val="tx1">
                    <a:tint val="75000"/>
                  </a:schemeClr>
                </a:solidFill>
              </a:defRPr>
            </a:lvl6pPr>
            <a:lvl7pPr marL="6438613" indent="0">
              <a:buNone/>
              <a:defRPr sz="3755">
                <a:solidFill>
                  <a:schemeClr val="tx1">
                    <a:tint val="75000"/>
                  </a:schemeClr>
                </a:solidFill>
              </a:defRPr>
            </a:lvl7pPr>
            <a:lvl8pPr marL="7511715" indent="0">
              <a:buNone/>
              <a:defRPr sz="3755">
                <a:solidFill>
                  <a:schemeClr val="tx1">
                    <a:tint val="75000"/>
                  </a:schemeClr>
                </a:solidFill>
              </a:defRPr>
            </a:lvl8pPr>
            <a:lvl9pPr marL="8584817" indent="0">
              <a:buNone/>
              <a:defRPr sz="37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615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30" y="9583263"/>
            <a:ext cx="12240182" cy="228415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6" y="9583263"/>
            <a:ext cx="12240182" cy="228415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065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56"/>
            <a:ext cx="24840368" cy="695828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3" y="8824936"/>
            <a:ext cx="12183930" cy="4324965"/>
          </a:xfrm>
        </p:spPr>
        <p:txBody>
          <a:bodyPr anchor="b"/>
          <a:lstStyle>
            <a:lvl1pPr marL="0" indent="0">
              <a:buNone/>
              <a:defRPr sz="5633" b="1"/>
            </a:lvl1pPr>
            <a:lvl2pPr marL="1073102" indent="0">
              <a:buNone/>
              <a:defRPr sz="4694" b="1"/>
            </a:lvl2pPr>
            <a:lvl3pPr marL="2146204" indent="0">
              <a:buNone/>
              <a:defRPr sz="4224" b="1"/>
            </a:lvl3pPr>
            <a:lvl4pPr marL="3219306" indent="0">
              <a:buNone/>
              <a:defRPr sz="3755" b="1"/>
            </a:lvl4pPr>
            <a:lvl5pPr marL="4292408" indent="0">
              <a:buNone/>
              <a:defRPr sz="3755" b="1"/>
            </a:lvl5pPr>
            <a:lvl6pPr marL="5365511" indent="0">
              <a:buNone/>
              <a:defRPr sz="3755" b="1"/>
            </a:lvl6pPr>
            <a:lvl7pPr marL="6438613" indent="0">
              <a:buNone/>
              <a:defRPr sz="3755" b="1"/>
            </a:lvl7pPr>
            <a:lvl8pPr marL="7511715" indent="0">
              <a:buNone/>
              <a:defRPr sz="3755" b="1"/>
            </a:lvl8pPr>
            <a:lvl9pPr marL="8584817" indent="0">
              <a:buNone/>
              <a:defRPr sz="3755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3" y="13149907"/>
            <a:ext cx="12183930" cy="1934152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6" y="8824936"/>
            <a:ext cx="12243932" cy="4324965"/>
          </a:xfrm>
        </p:spPr>
        <p:txBody>
          <a:bodyPr anchor="b"/>
          <a:lstStyle>
            <a:lvl1pPr marL="0" indent="0">
              <a:buNone/>
              <a:defRPr sz="5633" b="1"/>
            </a:lvl1pPr>
            <a:lvl2pPr marL="1073102" indent="0">
              <a:buNone/>
              <a:defRPr sz="4694" b="1"/>
            </a:lvl2pPr>
            <a:lvl3pPr marL="2146204" indent="0">
              <a:buNone/>
              <a:defRPr sz="4224" b="1"/>
            </a:lvl3pPr>
            <a:lvl4pPr marL="3219306" indent="0">
              <a:buNone/>
              <a:defRPr sz="3755" b="1"/>
            </a:lvl4pPr>
            <a:lvl5pPr marL="4292408" indent="0">
              <a:buNone/>
              <a:defRPr sz="3755" b="1"/>
            </a:lvl5pPr>
            <a:lvl6pPr marL="5365511" indent="0">
              <a:buNone/>
              <a:defRPr sz="3755" b="1"/>
            </a:lvl6pPr>
            <a:lvl7pPr marL="6438613" indent="0">
              <a:buNone/>
              <a:defRPr sz="3755" b="1"/>
            </a:lvl7pPr>
            <a:lvl8pPr marL="7511715" indent="0">
              <a:buNone/>
              <a:defRPr sz="3755" b="1"/>
            </a:lvl8pPr>
            <a:lvl9pPr marL="8584817" indent="0">
              <a:buNone/>
              <a:defRPr sz="3755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6" y="13149907"/>
            <a:ext cx="12243932" cy="1934152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87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9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015" y="29881890"/>
            <a:ext cx="2640122" cy="54011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7" y="29814267"/>
            <a:ext cx="3532287" cy="54688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084" y="29881890"/>
            <a:ext cx="2580625" cy="5401188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6" y="28941534"/>
            <a:ext cx="28800425" cy="0"/>
          </a:xfrm>
          <a:prstGeom prst="line">
            <a:avLst/>
          </a:prstGeom>
          <a:ln>
            <a:solidFill>
              <a:srgbClr val="055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24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3" y="2399983"/>
            <a:ext cx="9288885" cy="8399941"/>
          </a:xfrm>
        </p:spPr>
        <p:txBody>
          <a:bodyPr anchor="b"/>
          <a:lstStyle>
            <a:lvl1pPr>
              <a:defRPr sz="751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297"/>
            <a:ext cx="14580215" cy="25583149"/>
          </a:xfrm>
        </p:spPr>
        <p:txBody>
          <a:bodyPr/>
          <a:lstStyle>
            <a:lvl1pPr>
              <a:defRPr sz="7511"/>
            </a:lvl1pPr>
            <a:lvl2pPr>
              <a:defRPr sz="6572"/>
            </a:lvl2pPr>
            <a:lvl3pPr>
              <a:defRPr sz="5633"/>
            </a:lvl3pPr>
            <a:lvl4pPr>
              <a:defRPr sz="4694"/>
            </a:lvl4pPr>
            <a:lvl5pPr>
              <a:defRPr sz="4694"/>
            </a:lvl5pPr>
            <a:lvl6pPr>
              <a:defRPr sz="4694"/>
            </a:lvl6pPr>
            <a:lvl7pPr>
              <a:defRPr sz="4694"/>
            </a:lvl7pPr>
            <a:lvl8pPr>
              <a:defRPr sz="4694"/>
            </a:lvl8pPr>
            <a:lvl9pPr>
              <a:defRPr sz="4694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3" y="10799922"/>
            <a:ext cx="9288885" cy="20008191"/>
          </a:xfrm>
        </p:spPr>
        <p:txBody>
          <a:bodyPr/>
          <a:lstStyle>
            <a:lvl1pPr marL="0" indent="0">
              <a:buNone/>
              <a:defRPr sz="3755"/>
            </a:lvl1pPr>
            <a:lvl2pPr marL="1073102" indent="0">
              <a:buNone/>
              <a:defRPr sz="3287"/>
            </a:lvl2pPr>
            <a:lvl3pPr marL="2146204" indent="0">
              <a:buNone/>
              <a:defRPr sz="2817"/>
            </a:lvl3pPr>
            <a:lvl4pPr marL="3219306" indent="0">
              <a:buNone/>
              <a:defRPr sz="2348"/>
            </a:lvl4pPr>
            <a:lvl5pPr marL="4292408" indent="0">
              <a:buNone/>
              <a:defRPr sz="2348"/>
            </a:lvl5pPr>
            <a:lvl6pPr marL="5365511" indent="0">
              <a:buNone/>
              <a:defRPr sz="2348"/>
            </a:lvl6pPr>
            <a:lvl7pPr marL="6438613" indent="0">
              <a:buNone/>
              <a:defRPr sz="2348"/>
            </a:lvl7pPr>
            <a:lvl8pPr marL="7511715" indent="0">
              <a:buNone/>
              <a:defRPr sz="2348"/>
            </a:lvl8pPr>
            <a:lvl9pPr marL="8584817" indent="0">
              <a:buNone/>
              <a:defRPr sz="234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1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3" y="2399983"/>
            <a:ext cx="9288885" cy="8399941"/>
          </a:xfrm>
        </p:spPr>
        <p:txBody>
          <a:bodyPr anchor="b"/>
          <a:lstStyle>
            <a:lvl1pPr>
              <a:defRPr sz="751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297"/>
            <a:ext cx="14580215" cy="25583149"/>
          </a:xfrm>
        </p:spPr>
        <p:txBody>
          <a:bodyPr anchor="t"/>
          <a:lstStyle>
            <a:lvl1pPr marL="0" indent="0">
              <a:buNone/>
              <a:defRPr sz="7511"/>
            </a:lvl1pPr>
            <a:lvl2pPr marL="1073102" indent="0">
              <a:buNone/>
              <a:defRPr sz="6572"/>
            </a:lvl2pPr>
            <a:lvl3pPr marL="2146204" indent="0">
              <a:buNone/>
              <a:defRPr sz="5633"/>
            </a:lvl3pPr>
            <a:lvl4pPr marL="3219306" indent="0">
              <a:buNone/>
              <a:defRPr sz="4694"/>
            </a:lvl4pPr>
            <a:lvl5pPr marL="4292408" indent="0">
              <a:buNone/>
              <a:defRPr sz="4694"/>
            </a:lvl5pPr>
            <a:lvl6pPr marL="5365511" indent="0">
              <a:buNone/>
              <a:defRPr sz="4694"/>
            </a:lvl6pPr>
            <a:lvl7pPr marL="6438613" indent="0">
              <a:buNone/>
              <a:defRPr sz="4694"/>
            </a:lvl7pPr>
            <a:lvl8pPr marL="7511715" indent="0">
              <a:buNone/>
              <a:defRPr sz="4694"/>
            </a:lvl8pPr>
            <a:lvl9pPr marL="8584817" indent="0">
              <a:buNone/>
              <a:defRPr sz="46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3" y="10799922"/>
            <a:ext cx="9288885" cy="20008191"/>
          </a:xfrm>
        </p:spPr>
        <p:txBody>
          <a:bodyPr/>
          <a:lstStyle>
            <a:lvl1pPr marL="0" indent="0">
              <a:buNone/>
              <a:defRPr sz="3755"/>
            </a:lvl1pPr>
            <a:lvl2pPr marL="1073102" indent="0">
              <a:buNone/>
              <a:defRPr sz="3287"/>
            </a:lvl2pPr>
            <a:lvl3pPr marL="2146204" indent="0">
              <a:buNone/>
              <a:defRPr sz="2817"/>
            </a:lvl3pPr>
            <a:lvl4pPr marL="3219306" indent="0">
              <a:buNone/>
              <a:defRPr sz="2348"/>
            </a:lvl4pPr>
            <a:lvl5pPr marL="4292408" indent="0">
              <a:buNone/>
              <a:defRPr sz="2348"/>
            </a:lvl5pPr>
            <a:lvl6pPr marL="5365511" indent="0">
              <a:buNone/>
              <a:defRPr sz="2348"/>
            </a:lvl6pPr>
            <a:lvl7pPr marL="6438613" indent="0">
              <a:buNone/>
              <a:defRPr sz="2348"/>
            </a:lvl7pPr>
            <a:lvl8pPr marL="7511715" indent="0">
              <a:buNone/>
              <a:defRPr sz="2348"/>
            </a:lvl8pPr>
            <a:lvl9pPr marL="8584817" indent="0">
              <a:buNone/>
              <a:defRPr sz="234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057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30" y="1916656"/>
            <a:ext cx="24840368" cy="695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30" y="9583263"/>
            <a:ext cx="24840368" cy="22841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8" y="33366430"/>
            <a:ext cx="6480097" cy="1916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7EA5-1AA5-4B29-A33C-3499E7AA95BC}" type="datetimeFigureOut">
              <a:rPr lang="es-CO" smtClean="0"/>
              <a:t>17/07/24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3" y="33366430"/>
            <a:ext cx="9720142" cy="1916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0"/>
            <a:ext cx="6480097" cy="1916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415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2146204" rtl="0" eaLnBrk="1" latinLnBrk="0" hangingPunct="1">
        <a:lnSpc>
          <a:spcPct val="90000"/>
        </a:lnSpc>
        <a:spcBef>
          <a:spcPct val="0"/>
        </a:spcBef>
        <a:buNone/>
        <a:defRPr sz="10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6552" indent="-536552" algn="l" defTabSz="2146204" rtl="0" eaLnBrk="1" latinLnBrk="0" hangingPunct="1">
        <a:lnSpc>
          <a:spcPct val="90000"/>
        </a:lnSpc>
        <a:spcBef>
          <a:spcPts val="2348"/>
        </a:spcBef>
        <a:buFont typeface="Arial" panose="020B0604020202020204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1pPr>
      <a:lvl2pPr marL="1609654" indent="-536552" algn="l" defTabSz="2146204" rtl="0" eaLnBrk="1" latinLnBrk="0" hangingPunct="1">
        <a:lnSpc>
          <a:spcPct val="90000"/>
        </a:lnSpc>
        <a:spcBef>
          <a:spcPts val="1174"/>
        </a:spcBef>
        <a:buFont typeface="Arial" panose="020B0604020202020204" pitchFamily="34" charset="0"/>
        <a:buChar char="•"/>
        <a:defRPr sz="5633" kern="1200">
          <a:solidFill>
            <a:schemeClr val="tx1"/>
          </a:solidFill>
          <a:latin typeface="+mn-lt"/>
          <a:ea typeface="+mn-ea"/>
          <a:cs typeface="+mn-cs"/>
        </a:defRPr>
      </a:lvl2pPr>
      <a:lvl3pPr marL="2682756" indent="-536552" algn="l" defTabSz="2146204" rtl="0" eaLnBrk="1" latinLnBrk="0" hangingPunct="1">
        <a:lnSpc>
          <a:spcPct val="90000"/>
        </a:lnSpc>
        <a:spcBef>
          <a:spcPts val="1174"/>
        </a:spcBef>
        <a:buFont typeface="Arial" panose="020B0604020202020204" pitchFamily="34" charset="0"/>
        <a:buChar char="•"/>
        <a:defRPr sz="4694" kern="1200">
          <a:solidFill>
            <a:schemeClr val="tx1"/>
          </a:solidFill>
          <a:latin typeface="+mn-lt"/>
          <a:ea typeface="+mn-ea"/>
          <a:cs typeface="+mn-cs"/>
        </a:defRPr>
      </a:lvl3pPr>
      <a:lvl4pPr marL="3755859" indent="-536552" algn="l" defTabSz="2146204" rtl="0" eaLnBrk="1" latinLnBrk="0" hangingPunct="1">
        <a:lnSpc>
          <a:spcPct val="90000"/>
        </a:lnSpc>
        <a:spcBef>
          <a:spcPts val="1174"/>
        </a:spcBef>
        <a:buFont typeface="Arial" panose="020B0604020202020204" pitchFamily="34" charset="0"/>
        <a:buChar char="•"/>
        <a:defRPr sz="4224" kern="1200">
          <a:solidFill>
            <a:schemeClr val="tx1"/>
          </a:solidFill>
          <a:latin typeface="+mn-lt"/>
          <a:ea typeface="+mn-ea"/>
          <a:cs typeface="+mn-cs"/>
        </a:defRPr>
      </a:lvl4pPr>
      <a:lvl5pPr marL="4828961" indent="-536552" algn="l" defTabSz="2146204" rtl="0" eaLnBrk="1" latinLnBrk="0" hangingPunct="1">
        <a:lnSpc>
          <a:spcPct val="90000"/>
        </a:lnSpc>
        <a:spcBef>
          <a:spcPts val="1174"/>
        </a:spcBef>
        <a:buFont typeface="Arial" panose="020B0604020202020204" pitchFamily="34" charset="0"/>
        <a:buChar char="•"/>
        <a:defRPr sz="4224" kern="1200">
          <a:solidFill>
            <a:schemeClr val="tx1"/>
          </a:solidFill>
          <a:latin typeface="+mn-lt"/>
          <a:ea typeface="+mn-ea"/>
          <a:cs typeface="+mn-cs"/>
        </a:defRPr>
      </a:lvl5pPr>
      <a:lvl6pPr marL="5902063" indent="-536552" algn="l" defTabSz="2146204" rtl="0" eaLnBrk="1" latinLnBrk="0" hangingPunct="1">
        <a:lnSpc>
          <a:spcPct val="90000"/>
        </a:lnSpc>
        <a:spcBef>
          <a:spcPts val="1174"/>
        </a:spcBef>
        <a:buFont typeface="Arial" panose="020B0604020202020204" pitchFamily="34" charset="0"/>
        <a:buChar char="•"/>
        <a:defRPr sz="4224" kern="1200">
          <a:solidFill>
            <a:schemeClr val="tx1"/>
          </a:solidFill>
          <a:latin typeface="+mn-lt"/>
          <a:ea typeface="+mn-ea"/>
          <a:cs typeface="+mn-cs"/>
        </a:defRPr>
      </a:lvl6pPr>
      <a:lvl7pPr marL="6975165" indent="-536552" algn="l" defTabSz="2146204" rtl="0" eaLnBrk="1" latinLnBrk="0" hangingPunct="1">
        <a:lnSpc>
          <a:spcPct val="90000"/>
        </a:lnSpc>
        <a:spcBef>
          <a:spcPts val="1174"/>
        </a:spcBef>
        <a:buFont typeface="Arial" panose="020B0604020202020204" pitchFamily="34" charset="0"/>
        <a:buChar char="•"/>
        <a:defRPr sz="4224" kern="1200">
          <a:solidFill>
            <a:schemeClr val="tx1"/>
          </a:solidFill>
          <a:latin typeface="+mn-lt"/>
          <a:ea typeface="+mn-ea"/>
          <a:cs typeface="+mn-cs"/>
        </a:defRPr>
      </a:lvl7pPr>
      <a:lvl8pPr marL="8048267" indent="-536552" algn="l" defTabSz="2146204" rtl="0" eaLnBrk="1" latinLnBrk="0" hangingPunct="1">
        <a:lnSpc>
          <a:spcPct val="90000"/>
        </a:lnSpc>
        <a:spcBef>
          <a:spcPts val="1174"/>
        </a:spcBef>
        <a:buFont typeface="Arial" panose="020B0604020202020204" pitchFamily="34" charset="0"/>
        <a:buChar char="•"/>
        <a:defRPr sz="4224" kern="1200">
          <a:solidFill>
            <a:schemeClr val="tx1"/>
          </a:solidFill>
          <a:latin typeface="+mn-lt"/>
          <a:ea typeface="+mn-ea"/>
          <a:cs typeface="+mn-cs"/>
        </a:defRPr>
      </a:lvl8pPr>
      <a:lvl9pPr marL="9121369" indent="-536552" algn="l" defTabSz="2146204" rtl="0" eaLnBrk="1" latinLnBrk="0" hangingPunct="1">
        <a:lnSpc>
          <a:spcPct val="90000"/>
        </a:lnSpc>
        <a:spcBef>
          <a:spcPts val="1174"/>
        </a:spcBef>
        <a:buFont typeface="Arial" panose="020B0604020202020204" pitchFamily="34" charset="0"/>
        <a:buChar char="•"/>
        <a:defRPr sz="42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6204" rtl="0" eaLnBrk="1" latinLnBrk="0" hangingPunct="1">
        <a:defRPr sz="4224" kern="1200">
          <a:solidFill>
            <a:schemeClr val="tx1"/>
          </a:solidFill>
          <a:latin typeface="+mn-lt"/>
          <a:ea typeface="+mn-ea"/>
          <a:cs typeface="+mn-cs"/>
        </a:defRPr>
      </a:lvl1pPr>
      <a:lvl2pPr marL="1073102" algn="l" defTabSz="2146204" rtl="0" eaLnBrk="1" latinLnBrk="0" hangingPunct="1">
        <a:defRPr sz="4224" kern="1200">
          <a:solidFill>
            <a:schemeClr val="tx1"/>
          </a:solidFill>
          <a:latin typeface="+mn-lt"/>
          <a:ea typeface="+mn-ea"/>
          <a:cs typeface="+mn-cs"/>
        </a:defRPr>
      </a:lvl2pPr>
      <a:lvl3pPr marL="2146204" algn="l" defTabSz="2146204" rtl="0" eaLnBrk="1" latinLnBrk="0" hangingPunct="1">
        <a:defRPr sz="4224" kern="1200">
          <a:solidFill>
            <a:schemeClr val="tx1"/>
          </a:solidFill>
          <a:latin typeface="+mn-lt"/>
          <a:ea typeface="+mn-ea"/>
          <a:cs typeface="+mn-cs"/>
        </a:defRPr>
      </a:lvl3pPr>
      <a:lvl4pPr marL="3219306" algn="l" defTabSz="2146204" rtl="0" eaLnBrk="1" latinLnBrk="0" hangingPunct="1">
        <a:defRPr sz="4224" kern="1200">
          <a:solidFill>
            <a:schemeClr val="tx1"/>
          </a:solidFill>
          <a:latin typeface="+mn-lt"/>
          <a:ea typeface="+mn-ea"/>
          <a:cs typeface="+mn-cs"/>
        </a:defRPr>
      </a:lvl4pPr>
      <a:lvl5pPr marL="4292408" algn="l" defTabSz="2146204" rtl="0" eaLnBrk="1" latinLnBrk="0" hangingPunct="1">
        <a:defRPr sz="4224" kern="1200">
          <a:solidFill>
            <a:schemeClr val="tx1"/>
          </a:solidFill>
          <a:latin typeface="+mn-lt"/>
          <a:ea typeface="+mn-ea"/>
          <a:cs typeface="+mn-cs"/>
        </a:defRPr>
      </a:lvl5pPr>
      <a:lvl6pPr marL="5365511" algn="l" defTabSz="2146204" rtl="0" eaLnBrk="1" latinLnBrk="0" hangingPunct="1">
        <a:defRPr sz="4224" kern="1200">
          <a:solidFill>
            <a:schemeClr val="tx1"/>
          </a:solidFill>
          <a:latin typeface="+mn-lt"/>
          <a:ea typeface="+mn-ea"/>
          <a:cs typeface="+mn-cs"/>
        </a:defRPr>
      </a:lvl6pPr>
      <a:lvl7pPr marL="6438613" algn="l" defTabSz="2146204" rtl="0" eaLnBrk="1" latinLnBrk="0" hangingPunct="1">
        <a:defRPr sz="4224" kern="1200">
          <a:solidFill>
            <a:schemeClr val="tx1"/>
          </a:solidFill>
          <a:latin typeface="+mn-lt"/>
          <a:ea typeface="+mn-ea"/>
          <a:cs typeface="+mn-cs"/>
        </a:defRPr>
      </a:lvl7pPr>
      <a:lvl8pPr marL="7511715" algn="l" defTabSz="2146204" rtl="0" eaLnBrk="1" latinLnBrk="0" hangingPunct="1">
        <a:defRPr sz="4224" kern="1200">
          <a:solidFill>
            <a:schemeClr val="tx1"/>
          </a:solidFill>
          <a:latin typeface="+mn-lt"/>
          <a:ea typeface="+mn-ea"/>
          <a:cs typeface="+mn-cs"/>
        </a:defRPr>
      </a:lvl8pPr>
      <a:lvl9pPr marL="8584817" algn="l" defTabSz="2146204" rtl="0" eaLnBrk="1" latinLnBrk="0" hangingPunct="1">
        <a:defRPr sz="4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5663F-0B08-391A-C5DB-20850D37E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1994" y="1055077"/>
            <a:ext cx="13597698" cy="348175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s-CO" sz="9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</a:rPr>
              <a:t>T</a:t>
            </a:r>
            <a:r>
              <a:rPr lang="es-CO" sz="9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oogle Sans"/>
              </a:rPr>
              <a:t>ítulo</a:t>
            </a:r>
            <a:endParaRPr lang="es-CO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BD85FC-E25C-9FE1-C47E-BE34D8482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5323687"/>
            <a:ext cx="23915077" cy="24851513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s-CO" sz="9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Desarrollo de </a:t>
            </a:r>
            <a:r>
              <a:rPr lang="es-CO" sz="9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Pósters</a:t>
            </a:r>
            <a:endParaRPr lang="es-CO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5454FB-DB47-144D-0204-24B97A0ABCEF}"/>
              </a:ext>
            </a:extLst>
          </p:cNvPr>
          <p:cNvSpPr txBox="1"/>
          <p:nvPr/>
        </p:nvSpPr>
        <p:spPr>
          <a:xfrm>
            <a:off x="10128738" y="2672862"/>
            <a:ext cx="184731" cy="1033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4380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4</Words>
  <Application>Microsoft Macintosh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Google Sans</vt:lpstr>
      <vt:lpstr>Tema de Office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PAET</dc:creator>
  <cp:lastModifiedBy>Cesar Monroy</cp:lastModifiedBy>
  <cp:revision>27</cp:revision>
  <dcterms:created xsi:type="dcterms:W3CDTF">2017-06-01T15:51:42Z</dcterms:created>
  <dcterms:modified xsi:type="dcterms:W3CDTF">2024-07-17T15:16:42Z</dcterms:modified>
</cp:coreProperties>
</file>