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239625" cy="6840538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3D0"/>
    <a:srgbClr val="2C729F"/>
    <a:srgbClr val="05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0" autoAdjust="0"/>
    <p:restoredTop sz="95406" autoAdjust="0"/>
  </p:normalViewPr>
  <p:slideViewPr>
    <p:cSldViewPr snapToGrid="0">
      <p:cViewPr varScale="1">
        <p:scale>
          <a:sx n="134" d="100"/>
          <a:sy n="134" d="100"/>
        </p:scale>
        <p:origin x="216" y="1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9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23AAF-CCA5-412B-A5F7-D91A4DDA3433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143000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6EE82-3E06-42AA-B114-585B61AE9A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75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8338" y="1143000"/>
            <a:ext cx="55213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EE82-3E06-42AA-B114-585B61AE9A8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59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8338" y="1143000"/>
            <a:ext cx="55213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EE82-3E06-42AA-B114-585B61AE9A8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22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8338" y="1143000"/>
            <a:ext cx="55213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EE82-3E06-42AA-B114-585B61AE9A8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257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8338" y="1143000"/>
            <a:ext cx="55213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EE82-3E06-42AA-B114-585B61AE9A8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066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19505"/>
            <a:ext cx="9179719" cy="2381521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592866"/>
            <a:ext cx="9179719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04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20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64195"/>
            <a:ext cx="2639169" cy="57970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64195"/>
            <a:ext cx="7764512" cy="579704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446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99770"/>
            <a:ext cx="1915738" cy="42897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3095" r="60579" b="76260"/>
          <a:stretch/>
        </p:blipFill>
        <p:spPr>
          <a:xfrm>
            <a:off x="129023" y="38762"/>
            <a:ext cx="3208571" cy="1003022"/>
          </a:xfrm>
          <a:prstGeom prst="rect">
            <a:avLst/>
          </a:prstGeom>
        </p:spPr>
      </p:pic>
      <p:grpSp>
        <p:nvGrpSpPr>
          <p:cNvPr id="15" name="Grupo 14"/>
          <p:cNvGrpSpPr/>
          <p:nvPr userDrawn="1"/>
        </p:nvGrpSpPr>
        <p:grpSpPr>
          <a:xfrm>
            <a:off x="9767470" y="97858"/>
            <a:ext cx="2472159" cy="882918"/>
            <a:chOff x="3515997" y="676714"/>
            <a:chExt cx="2462539" cy="885172"/>
          </a:xfrm>
        </p:grpSpPr>
        <p:sp>
          <p:nvSpPr>
            <p:cNvPr id="16" name="CuadroTexto 15"/>
            <p:cNvSpPr txBox="1"/>
            <p:nvPr/>
          </p:nvSpPr>
          <p:spPr>
            <a:xfrm>
              <a:off x="3625686" y="676714"/>
              <a:ext cx="2287805" cy="724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995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II ENCUENTRO DE</a:t>
              </a:r>
            </a:p>
            <a:p>
              <a:r>
                <a:rPr lang="es-CO" sz="1007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INVESTIGADORES Y DOCENTES EN</a:t>
              </a:r>
            </a:p>
            <a:p>
              <a:r>
                <a:rPr lang="es-CO" sz="1096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EDUCACIÓN EN TECNOLOGÍA:</a:t>
              </a:r>
              <a:endParaRPr lang="es-CO" sz="1096" dirty="0"/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3713356" y="1365034"/>
              <a:ext cx="2045520" cy="0"/>
            </a:xfrm>
            <a:prstGeom prst="line">
              <a:avLst/>
            </a:prstGeom>
            <a:ln w="28575">
              <a:solidFill>
                <a:srgbClr val="055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3515997" y="1384914"/>
              <a:ext cx="2462539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549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PERSPECTIVA PEDAGÓGICAS, DIDÁCTICAS E INVESTIGATIVAS</a:t>
              </a:r>
              <a:endParaRPr lang="es-CO" sz="549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66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814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05385"/>
            <a:ext cx="10556677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577778"/>
            <a:ext cx="10556677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15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820976"/>
            <a:ext cx="5201841" cy="43402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820976"/>
            <a:ext cx="5201841" cy="43402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065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64196"/>
            <a:ext cx="10556677" cy="1322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676882"/>
            <a:ext cx="517793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498697"/>
            <a:ext cx="5177935" cy="36752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676882"/>
            <a:ext cx="520343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498697"/>
            <a:ext cx="5203435" cy="36752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87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9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72" y="5678047"/>
            <a:ext cx="1122001" cy="10263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7" y="5665197"/>
            <a:ext cx="1501154" cy="10391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93" y="5678047"/>
            <a:ext cx="1096716" cy="102631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2" y="5499364"/>
            <a:ext cx="12239625" cy="0"/>
          </a:xfrm>
          <a:prstGeom prst="line">
            <a:avLst/>
          </a:prstGeom>
          <a:ln>
            <a:solidFill>
              <a:srgbClr val="055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4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56036"/>
            <a:ext cx="39475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984911"/>
            <a:ext cx="6196310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052161"/>
            <a:ext cx="39475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56036"/>
            <a:ext cx="39475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984911"/>
            <a:ext cx="6196310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052161"/>
            <a:ext cx="39475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5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64196"/>
            <a:ext cx="10556677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820976"/>
            <a:ext cx="10556677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340166"/>
            <a:ext cx="275391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340166"/>
            <a:ext cx="41308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340166"/>
            <a:ext cx="275391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41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E39C70-F24E-E6F3-4CD1-8F7404B5F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3969"/>
            <a:ext cx="12237205" cy="68365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65CFB2-8750-7B8D-781B-C83042BA3790}"/>
              </a:ext>
            </a:extLst>
          </p:cNvPr>
          <p:cNvSpPr txBox="1"/>
          <p:nvPr/>
        </p:nvSpPr>
        <p:spPr>
          <a:xfrm>
            <a:off x="6052088" y="1973719"/>
            <a:ext cx="5488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48A3D0"/>
                </a:solidFill>
              </a:rPr>
              <a:t>TÍTULO DE LA PONENCIA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B17949A-CF26-1E38-F13D-8BCC1C7F01DB}"/>
              </a:ext>
            </a:extLst>
          </p:cNvPr>
          <p:cNvCxnSpPr/>
          <p:nvPr/>
        </p:nvCxnSpPr>
        <p:spPr>
          <a:xfrm>
            <a:off x="6119812" y="3420269"/>
            <a:ext cx="39243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D31A1DE-A33E-CE9E-6E10-4917852B8829}"/>
              </a:ext>
            </a:extLst>
          </p:cNvPr>
          <p:cNvSpPr txBox="1"/>
          <p:nvPr/>
        </p:nvSpPr>
        <p:spPr>
          <a:xfrm>
            <a:off x="6119812" y="3570079"/>
            <a:ext cx="5488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7030A0"/>
                </a:solidFill>
              </a:rPr>
              <a:t>NOMBRE AUTOR (ES)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7E464DA-BBE4-95F8-2587-83618EE05FA6}"/>
              </a:ext>
            </a:extLst>
          </p:cNvPr>
          <p:cNvCxnSpPr/>
          <p:nvPr/>
        </p:nvCxnSpPr>
        <p:spPr>
          <a:xfrm>
            <a:off x="6119812" y="4058444"/>
            <a:ext cx="39243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2BD03D-2D83-FF7E-DB6D-7B59FC8E39E0}"/>
              </a:ext>
            </a:extLst>
          </p:cNvPr>
          <p:cNvSpPr txBox="1"/>
          <p:nvPr/>
        </p:nvSpPr>
        <p:spPr>
          <a:xfrm>
            <a:off x="6119812" y="4208256"/>
            <a:ext cx="5488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NOMBRE DE LA INSTITUCIÓN</a:t>
            </a:r>
            <a:r>
              <a:rPr lang="es-CO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5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70B32F-522F-8322-396C-3E8299D3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3969"/>
            <a:ext cx="12234863" cy="68352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A77D8A-FE5B-460A-6846-1E79EC69E49F}"/>
              </a:ext>
            </a:extLst>
          </p:cNvPr>
          <p:cNvCxnSpPr>
            <a:cxnSpLocks/>
          </p:cNvCxnSpPr>
          <p:nvPr/>
        </p:nvCxnSpPr>
        <p:spPr>
          <a:xfrm>
            <a:off x="1690687" y="1537704"/>
            <a:ext cx="87772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90A9E9-1883-C55F-C20E-395B6A17498D}"/>
              </a:ext>
            </a:extLst>
          </p:cNvPr>
          <p:cNvSpPr txBox="1"/>
          <p:nvPr/>
        </p:nvSpPr>
        <p:spPr>
          <a:xfrm>
            <a:off x="1690687" y="933880"/>
            <a:ext cx="601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dirty="0">
                <a:solidFill>
                  <a:srgbClr val="2C72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Introducción</a:t>
            </a:r>
            <a:endParaRPr lang="es-CO" sz="3200" kern="0" dirty="0">
              <a:solidFill>
                <a:srgbClr val="2C729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9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70B32F-522F-8322-396C-3E8299D3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3969"/>
            <a:ext cx="12234863" cy="68352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A77D8A-FE5B-460A-6846-1E79EC69E49F}"/>
              </a:ext>
            </a:extLst>
          </p:cNvPr>
          <p:cNvCxnSpPr>
            <a:cxnSpLocks/>
          </p:cNvCxnSpPr>
          <p:nvPr/>
        </p:nvCxnSpPr>
        <p:spPr>
          <a:xfrm>
            <a:off x="1690687" y="1537704"/>
            <a:ext cx="87772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90A9E9-1883-C55F-C20E-395B6A17498D}"/>
              </a:ext>
            </a:extLst>
          </p:cNvPr>
          <p:cNvSpPr txBox="1"/>
          <p:nvPr/>
        </p:nvSpPr>
        <p:spPr>
          <a:xfrm>
            <a:off x="1690687" y="933880"/>
            <a:ext cx="601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Desarrollo de la ponencia</a:t>
            </a:r>
            <a:endParaRPr lang="es-CO" sz="3200" kern="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3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70B32F-522F-8322-396C-3E8299D3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3969"/>
            <a:ext cx="12234863" cy="68352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A77D8A-FE5B-460A-6846-1E79EC69E49F}"/>
              </a:ext>
            </a:extLst>
          </p:cNvPr>
          <p:cNvCxnSpPr>
            <a:cxnSpLocks/>
          </p:cNvCxnSpPr>
          <p:nvPr/>
        </p:nvCxnSpPr>
        <p:spPr>
          <a:xfrm>
            <a:off x="1690687" y="1537704"/>
            <a:ext cx="87772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90A9E9-1883-C55F-C20E-395B6A17498D}"/>
              </a:ext>
            </a:extLst>
          </p:cNvPr>
          <p:cNvSpPr txBox="1"/>
          <p:nvPr/>
        </p:nvSpPr>
        <p:spPr>
          <a:xfrm>
            <a:off x="1690687" y="933880"/>
            <a:ext cx="601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dirty="0">
                <a:solidFill>
                  <a:srgbClr val="2C72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Conclusiones</a:t>
            </a:r>
            <a:endParaRPr lang="es-CO" sz="3200" kern="0" dirty="0">
              <a:solidFill>
                <a:srgbClr val="2C729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70B32F-522F-8322-396C-3E8299D3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3969"/>
            <a:ext cx="12234863" cy="68352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A77D8A-FE5B-460A-6846-1E79EC69E49F}"/>
              </a:ext>
            </a:extLst>
          </p:cNvPr>
          <p:cNvCxnSpPr>
            <a:cxnSpLocks/>
          </p:cNvCxnSpPr>
          <p:nvPr/>
        </p:nvCxnSpPr>
        <p:spPr>
          <a:xfrm>
            <a:off x="1690687" y="1537704"/>
            <a:ext cx="87772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90A9E9-1883-C55F-C20E-395B6A17498D}"/>
              </a:ext>
            </a:extLst>
          </p:cNvPr>
          <p:cNvSpPr txBox="1"/>
          <p:nvPr/>
        </p:nvSpPr>
        <p:spPr>
          <a:xfrm>
            <a:off x="1690687" y="933880"/>
            <a:ext cx="601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Referencias</a:t>
            </a:r>
            <a:endParaRPr lang="es-CO" sz="3200" kern="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11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24</Words>
  <Application>Microsoft Macintosh PowerPoint</Application>
  <PresentationFormat>Personalizado</PresentationFormat>
  <Paragraphs>11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PAET</dc:creator>
  <cp:lastModifiedBy>Cesar Monroy</cp:lastModifiedBy>
  <cp:revision>26</cp:revision>
  <dcterms:created xsi:type="dcterms:W3CDTF">2017-06-01T15:51:42Z</dcterms:created>
  <dcterms:modified xsi:type="dcterms:W3CDTF">2024-07-17T14:58:33Z</dcterms:modified>
</cp:coreProperties>
</file>