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73687F7-52D5-7EBC-1917-83F584E0C4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5780BF-083A-923C-320F-2975C884C4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3F1A1-FDDA-44A3-9890-ABDC23B471AD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E6BF3-3F0A-C20D-EAC1-241BD77002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71A7D6-1DB8-DCFC-A063-98B0F29CBB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8CDA-99B8-44C3-8A17-87F92FAF25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264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EA421D8-9872-BC32-ACCC-A2AF818F9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3E9C8E1-4972-989B-D2F0-52825B4C3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0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F74DCB-DEA1-18B5-5D0B-D43E69856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7950D8-8598-D4C2-B85F-ECFAE7E4FC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ABF467-6CA6-DBF8-26A6-805CB4847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0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9D45AB-4D44-B2C0-5389-C1AE59EE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4D1B32-3B26-FE92-5194-34A441803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89042D-0591-EB6D-4BC2-F614AE2AC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BAE58-0A1C-4986-8608-F412583C7881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4E2BD7-6D73-5410-1CE8-F3045B04D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14C214-7A94-6A67-E7D4-6894B16B0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4320A-5B55-4259-8CA4-910ABC300B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88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84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26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84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38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769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 Lasso</dc:creator>
  <cp:lastModifiedBy>Gabriel Lasso</cp:lastModifiedBy>
  <cp:revision>4</cp:revision>
  <dcterms:created xsi:type="dcterms:W3CDTF">2024-09-11T16:31:15Z</dcterms:created>
  <dcterms:modified xsi:type="dcterms:W3CDTF">2024-09-14T16:41:00Z</dcterms:modified>
</cp:coreProperties>
</file>