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5" r:id="rId5"/>
  </p:sldIdLst>
  <p:sldSz cx="32399288" cy="46799500"/>
  <p:notesSz cx="7315200" cy="9601200"/>
  <p:defaultTextStyle>
    <a:defPPr>
      <a:defRPr lang="es-CO"/>
    </a:defPPr>
    <a:lvl1pPr algn="l" defTabSz="4564841" rtl="0" eaLnBrk="0" fontAlgn="base" hangingPunct="0">
      <a:spcBef>
        <a:spcPct val="0"/>
      </a:spcBef>
      <a:spcAft>
        <a:spcPct val="0"/>
      </a:spcAft>
      <a:defRPr sz="8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2280366" indent="-1688703" algn="l" defTabSz="4564841" rtl="0" eaLnBrk="0" fontAlgn="base" hangingPunct="0">
      <a:spcBef>
        <a:spcPct val="0"/>
      </a:spcBef>
      <a:spcAft>
        <a:spcPct val="0"/>
      </a:spcAft>
      <a:defRPr sz="8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4564841" indent="-3381516" algn="l" defTabSz="4564841" rtl="0" eaLnBrk="0" fontAlgn="base" hangingPunct="0">
      <a:spcBef>
        <a:spcPct val="0"/>
      </a:spcBef>
      <a:spcAft>
        <a:spcPct val="0"/>
      </a:spcAft>
      <a:defRPr sz="8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6849315" indent="-5074328" algn="l" defTabSz="4564841" rtl="0" eaLnBrk="0" fontAlgn="base" hangingPunct="0">
      <a:spcBef>
        <a:spcPct val="0"/>
      </a:spcBef>
      <a:spcAft>
        <a:spcPct val="0"/>
      </a:spcAft>
      <a:defRPr sz="8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9131736" indent="-6765086" algn="l" defTabSz="4564841" rtl="0" eaLnBrk="0" fontAlgn="base" hangingPunct="0">
      <a:spcBef>
        <a:spcPct val="0"/>
      </a:spcBef>
      <a:spcAft>
        <a:spcPct val="0"/>
      </a:spcAft>
      <a:defRPr sz="8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958313" algn="l" defTabSz="1183325" rtl="0" eaLnBrk="1" latinLnBrk="0" hangingPunct="1">
      <a:defRPr sz="8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3549975" algn="l" defTabSz="1183325" rtl="0" eaLnBrk="1" latinLnBrk="0" hangingPunct="1">
      <a:defRPr sz="8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4141638" algn="l" defTabSz="1183325" rtl="0" eaLnBrk="1" latinLnBrk="0" hangingPunct="1">
      <a:defRPr sz="8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4733300" algn="l" defTabSz="1183325" rtl="0" eaLnBrk="1" latinLnBrk="0" hangingPunct="1">
      <a:defRPr sz="8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4681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109"/>
    <a:srgbClr val="0083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24" autoAdjust="0"/>
    <p:restoredTop sz="95181" autoAdjust="0"/>
  </p:normalViewPr>
  <p:slideViewPr>
    <p:cSldViewPr>
      <p:cViewPr>
        <p:scale>
          <a:sx n="40" d="100"/>
          <a:sy n="40" d="100"/>
        </p:scale>
        <p:origin x="1002" y="36"/>
      </p:cViewPr>
      <p:guideLst>
        <p:guide orient="horz" pos="14681"/>
        <p:guide pos="102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C722663-E0F5-4836-CB39-3542DBC3DD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3528307" eaLnBrk="1" hangingPunct="1">
              <a:defRPr sz="1200"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1E7A8AA-17D5-BC10-0C24-EB4F1CB9B5B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3528307" eaLnBrk="1" hangingPunct="1">
              <a:defRPr sz="1200"/>
            </a:lvl1pPr>
          </a:lstStyle>
          <a:p>
            <a:pPr>
              <a:defRPr/>
            </a:pPr>
            <a:fld id="{015CC7C5-2C85-4377-B8F0-B6F9C1AF2671}" type="datetimeFigureOut">
              <a:rPr lang="es-CO"/>
              <a:pPr>
                <a:defRPr/>
              </a:pPr>
              <a:t>17/09/2025</a:t>
            </a:fld>
            <a:endParaRPr lang="es-CO"/>
          </a:p>
        </p:txBody>
      </p:sp>
      <p:sp>
        <p:nvSpPr>
          <p:cNvPr id="4" name="Marcador de imagen de diapositiva 3">
            <a:extLst>
              <a:ext uri="{FF2B5EF4-FFF2-40B4-BE49-F238E27FC236}">
                <a16:creationId xmlns:a16="http://schemas.microsoft.com/office/drawing/2014/main" id="{984AEA6A-3458-D6CE-0839-9BA3AC27F4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536825" y="1200150"/>
            <a:ext cx="22415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/>
          </a:p>
        </p:txBody>
      </p:sp>
      <p:sp>
        <p:nvSpPr>
          <p:cNvPr id="5" name="Marcador de notas 4">
            <a:extLst>
              <a:ext uri="{FF2B5EF4-FFF2-40B4-BE49-F238E27FC236}">
                <a16:creationId xmlns:a16="http://schemas.microsoft.com/office/drawing/2014/main" id="{1AA47140-331C-23DF-CAE7-3E642DB508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6728DE6-57A9-CCF7-4F16-BA3F1F59E5F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3528307" eaLnBrk="1" hangingPunct="1">
              <a:defRPr sz="1200"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D13ED64-C3B7-4E11-EACD-459A55D15D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7EEBE55-4FD5-41B1-AC5A-5B65F8A0CDCE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181271" rtl="0" eaLnBrk="0" fontAlgn="base" hangingPunct="0">
      <a:spcBef>
        <a:spcPct val="30000"/>
      </a:spcBef>
      <a:spcAft>
        <a:spcPct val="0"/>
      </a:spcAft>
      <a:defRPr sz="1553" kern="1200">
        <a:solidFill>
          <a:schemeClr val="tx1"/>
        </a:solidFill>
        <a:latin typeface="+mn-lt"/>
        <a:ea typeface="+mn-ea"/>
        <a:cs typeface="+mn-cs"/>
      </a:defRPr>
    </a:lvl1pPr>
    <a:lvl2pPr marL="589609" algn="l" defTabSz="1181271" rtl="0" eaLnBrk="0" fontAlgn="base" hangingPunct="0">
      <a:spcBef>
        <a:spcPct val="30000"/>
      </a:spcBef>
      <a:spcAft>
        <a:spcPct val="0"/>
      </a:spcAft>
      <a:defRPr sz="1553" kern="1200">
        <a:solidFill>
          <a:schemeClr val="tx1"/>
        </a:solidFill>
        <a:latin typeface="+mn-lt"/>
        <a:ea typeface="+mn-ea"/>
        <a:cs typeface="+mn-cs"/>
      </a:defRPr>
    </a:lvl2pPr>
    <a:lvl3pPr marL="1181271" algn="l" defTabSz="1181271" rtl="0" eaLnBrk="0" fontAlgn="base" hangingPunct="0">
      <a:spcBef>
        <a:spcPct val="30000"/>
      </a:spcBef>
      <a:spcAft>
        <a:spcPct val="0"/>
      </a:spcAft>
      <a:defRPr sz="1553" kern="1200">
        <a:solidFill>
          <a:schemeClr val="tx1"/>
        </a:solidFill>
        <a:latin typeface="+mn-lt"/>
        <a:ea typeface="+mn-ea"/>
        <a:cs typeface="+mn-cs"/>
      </a:defRPr>
    </a:lvl3pPr>
    <a:lvl4pPr marL="1772934" algn="l" defTabSz="1181271" rtl="0" eaLnBrk="0" fontAlgn="base" hangingPunct="0">
      <a:spcBef>
        <a:spcPct val="30000"/>
      </a:spcBef>
      <a:spcAft>
        <a:spcPct val="0"/>
      </a:spcAft>
      <a:defRPr sz="1553" kern="1200">
        <a:solidFill>
          <a:schemeClr val="tx1"/>
        </a:solidFill>
        <a:latin typeface="+mn-lt"/>
        <a:ea typeface="+mn-ea"/>
        <a:cs typeface="+mn-cs"/>
      </a:defRPr>
    </a:lvl4pPr>
    <a:lvl5pPr marL="2364596" algn="l" defTabSz="1181271" rtl="0" eaLnBrk="0" fontAlgn="base" hangingPunct="0">
      <a:spcBef>
        <a:spcPct val="30000"/>
      </a:spcBef>
      <a:spcAft>
        <a:spcPct val="0"/>
      </a:spcAft>
      <a:defRPr sz="1553" kern="1200">
        <a:solidFill>
          <a:schemeClr val="tx1"/>
        </a:solidFill>
        <a:latin typeface="+mn-lt"/>
        <a:ea typeface="+mn-ea"/>
        <a:cs typeface="+mn-cs"/>
      </a:defRPr>
    </a:lvl5pPr>
    <a:lvl6pPr marL="2957721" algn="l" defTabSz="1183088" rtl="0" eaLnBrk="1" latinLnBrk="0" hangingPunct="1">
      <a:defRPr sz="1553" kern="1200">
        <a:solidFill>
          <a:schemeClr val="tx1"/>
        </a:solidFill>
        <a:latin typeface="+mn-lt"/>
        <a:ea typeface="+mn-ea"/>
        <a:cs typeface="+mn-cs"/>
      </a:defRPr>
    </a:lvl6pPr>
    <a:lvl7pPr marL="3549265" algn="l" defTabSz="1183088" rtl="0" eaLnBrk="1" latinLnBrk="0" hangingPunct="1">
      <a:defRPr sz="1553" kern="1200">
        <a:solidFill>
          <a:schemeClr val="tx1"/>
        </a:solidFill>
        <a:latin typeface="+mn-lt"/>
        <a:ea typeface="+mn-ea"/>
        <a:cs typeface="+mn-cs"/>
      </a:defRPr>
    </a:lvl7pPr>
    <a:lvl8pPr marL="4140809" algn="l" defTabSz="1183088" rtl="0" eaLnBrk="1" latinLnBrk="0" hangingPunct="1">
      <a:defRPr sz="1553" kern="1200">
        <a:solidFill>
          <a:schemeClr val="tx1"/>
        </a:solidFill>
        <a:latin typeface="+mn-lt"/>
        <a:ea typeface="+mn-ea"/>
        <a:cs typeface="+mn-cs"/>
      </a:defRPr>
    </a:lvl8pPr>
    <a:lvl9pPr marL="4732353" algn="l" defTabSz="1183088" rtl="0" eaLnBrk="1" latinLnBrk="0" hangingPunct="1">
      <a:defRPr sz="155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536825" y="1200150"/>
            <a:ext cx="2241550" cy="3240088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7EEBE55-4FD5-41B1-AC5A-5B65F8A0CDCE}" type="slidenum">
              <a:rPr lang="es-CO" altLang="es-CO" smtClean="0"/>
              <a:pPr>
                <a:defRPr/>
              </a:pPr>
              <a:t>1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3946791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30369" y="1068936"/>
            <a:ext cx="21507175" cy="295609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20577" y="8019706"/>
            <a:ext cx="29158135" cy="320251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3225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2 Marcador de texto">
            <a:extLst>
              <a:ext uri="{FF2B5EF4-FFF2-40B4-BE49-F238E27FC236}">
                <a16:creationId xmlns:a16="http://schemas.microsoft.com/office/drawing/2014/main" id="{E5F5F696-9E77-9872-385F-A79D393249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620577" y="8019706"/>
            <a:ext cx="29158135" cy="3202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2980" tIns="176490" rIns="352980" bIns="1764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/>
              <a:t>Haga clic para modificar el estilo de texto del patrón</a:t>
            </a:r>
          </a:p>
          <a:p>
            <a:pPr lvl="1"/>
            <a:r>
              <a:rPr lang="es-ES" altLang="es-CO"/>
              <a:t>Segundo nivel</a:t>
            </a:r>
          </a:p>
          <a:p>
            <a:pPr lvl="2"/>
            <a:r>
              <a:rPr lang="es-ES" altLang="es-CO"/>
              <a:t>Tercer nivel</a:t>
            </a:r>
          </a:p>
          <a:p>
            <a:pPr lvl="3"/>
            <a:r>
              <a:rPr lang="es-ES" altLang="es-CO"/>
              <a:t>Cuarto nivel</a:t>
            </a:r>
          </a:p>
          <a:p>
            <a:pPr lvl="4"/>
            <a:r>
              <a:rPr lang="es-ES" altLang="es-CO"/>
              <a:t>Quinto nivel</a:t>
            </a:r>
            <a:endParaRPr lang="es-CO" alt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35210" rtl="0" eaLnBrk="0" fontAlgn="base" hangingPunct="0">
        <a:spcBef>
          <a:spcPct val="0"/>
        </a:spcBef>
        <a:spcAft>
          <a:spcPct val="0"/>
        </a:spcAft>
        <a:defRPr sz="6429" b="1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algn="ctr" defTabSz="4535210" rtl="0" eaLnBrk="0" fontAlgn="base" hangingPunct="0">
        <a:spcBef>
          <a:spcPct val="0"/>
        </a:spcBef>
        <a:spcAft>
          <a:spcPct val="0"/>
        </a:spcAft>
        <a:defRPr sz="6429" b="1">
          <a:solidFill>
            <a:schemeClr val="tx1"/>
          </a:solidFill>
          <a:latin typeface="Segoe UI" panose="020B0502040204020203" pitchFamily="34" charset="0"/>
          <a:cs typeface="Segoe UI" panose="020B0502040204020203" pitchFamily="34" charset="0"/>
        </a:defRPr>
      </a:lvl2pPr>
      <a:lvl3pPr algn="ctr" defTabSz="4535210" rtl="0" eaLnBrk="0" fontAlgn="base" hangingPunct="0">
        <a:spcBef>
          <a:spcPct val="0"/>
        </a:spcBef>
        <a:spcAft>
          <a:spcPct val="0"/>
        </a:spcAft>
        <a:defRPr sz="6429" b="1">
          <a:solidFill>
            <a:schemeClr val="tx1"/>
          </a:solidFill>
          <a:latin typeface="Segoe UI" panose="020B0502040204020203" pitchFamily="34" charset="0"/>
          <a:cs typeface="Segoe UI" panose="020B0502040204020203" pitchFamily="34" charset="0"/>
        </a:defRPr>
      </a:lvl3pPr>
      <a:lvl4pPr algn="ctr" defTabSz="4535210" rtl="0" eaLnBrk="0" fontAlgn="base" hangingPunct="0">
        <a:spcBef>
          <a:spcPct val="0"/>
        </a:spcBef>
        <a:spcAft>
          <a:spcPct val="0"/>
        </a:spcAft>
        <a:defRPr sz="6429" b="1">
          <a:solidFill>
            <a:schemeClr val="tx1"/>
          </a:solidFill>
          <a:latin typeface="Segoe UI" panose="020B0502040204020203" pitchFamily="34" charset="0"/>
          <a:cs typeface="Segoe UI" panose="020B0502040204020203" pitchFamily="34" charset="0"/>
        </a:defRPr>
      </a:lvl4pPr>
      <a:lvl5pPr algn="ctr" defTabSz="4535210" rtl="0" eaLnBrk="0" fontAlgn="base" hangingPunct="0">
        <a:spcBef>
          <a:spcPct val="0"/>
        </a:spcBef>
        <a:spcAft>
          <a:spcPct val="0"/>
        </a:spcAft>
        <a:defRPr sz="6429" b="1">
          <a:solidFill>
            <a:schemeClr val="tx1"/>
          </a:solidFill>
          <a:latin typeface="Segoe UI" panose="020B0502040204020203" pitchFamily="34" charset="0"/>
          <a:cs typeface="Segoe UI" panose="020B0502040204020203" pitchFamily="34" charset="0"/>
        </a:defRPr>
      </a:lvl5pPr>
      <a:lvl6pPr marL="587763" algn="ctr" defTabSz="4536798" rtl="0" fontAlgn="base">
        <a:spcBef>
          <a:spcPct val="0"/>
        </a:spcBef>
        <a:spcAft>
          <a:spcPct val="0"/>
        </a:spcAft>
        <a:defRPr sz="6429" b="1">
          <a:solidFill>
            <a:schemeClr val="tx1"/>
          </a:solidFill>
          <a:latin typeface="Segoe UI" panose="020B0502040204020203" pitchFamily="34" charset="0"/>
          <a:cs typeface="Segoe UI" panose="020B0502040204020203" pitchFamily="34" charset="0"/>
        </a:defRPr>
      </a:lvl6pPr>
      <a:lvl7pPr marL="1175527" algn="ctr" defTabSz="4536798" rtl="0" fontAlgn="base">
        <a:spcBef>
          <a:spcPct val="0"/>
        </a:spcBef>
        <a:spcAft>
          <a:spcPct val="0"/>
        </a:spcAft>
        <a:defRPr sz="6429" b="1">
          <a:solidFill>
            <a:schemeClr val="tx1"/>
          </a:solidFill>
          <a:latin typeface="Segoe UI" panose="020B0502040204020203" pitchFamily="34" charset="0"/>
          <a:cs typeface="Segoe UI" panose="020B0502040204020203" pitchFamily="34" charset="0"/>
        </a:defRPr>
      </a:lvl7pPr>
      <a:lvl8pPr marL="1763290" algn="ctr" defTabSz="4536798" rtl="0" fontAlgn="base">
        <a:spcBef>
          <a:spcPct val="0"/>
        </a:spcBef>
        <a:spcAft>
          <a:spcPct val="0"/>
        </a:spcAft>
        <a:defRPr sz="6429" b="1">
          <a:solidFill>
            <a:schemeClr val="tx1"/>
          </a:solidFill>
          <a:latin typeface="Segoe UI" panose="020B0502040204020203" pitchFamily="34" charset="0"/>
          <a:cs typeface="Segoe UI" panose="020B0502040204020203" pitchFamily="34" charset="0"/>
        </a:defRPr>
      </a:lvl8pPr>
      <a:lvl9pPr marL="2351053" algn="ctr" defTabSz="4536798" rtl="0" fontAlgn="base">
        <a:spcBef>
          <a:spcPct val="0"/>
        </a:spcBef>
        <a:spcAft>
          <a:spcPct val="0"/>
        </a:spcAft>
        <a:defRPr sz="6429" b="1">
          <a:solidFill>
            <a:schemeClr val="tx1"/>
          </a:solidFill>
          <a:latin typeface="Segoe UI" panose="020B0502040204020203" pitchFamily="34" charset="0"/>
          <a:cs typeface="Segoe UI" panose="020B0502040204020203" pitchFamily="34" charset="0"/>
        </a:defRPr>
      </a:lvl9pPr>
    </p:titleStyle>
    <p:bodyStyle>
      <a:lvl1pPr marL="1698153" indent="-1698153" algn="l" defTabSz="453521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6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1pPr>
      <a:lvl2pPr marL="3684094" indent="-1414447" algn="l" defTabSz="453521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08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2pPr>
      <a:lvl3pPr marL="5670033" indent="-1130741" algn="l" defTabSz="453521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3pPr>
      <a:lvl4pPr marL="7939680" indent="-1130741" algn="l" defTabSz="453521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72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4pPr>
      <a:lvl5pPr marL="10207285" indent="-1130741" algn="l" defTabSz="453521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7200" kern="1200">
          <a:solidFill>
            <a:schemeClr val="tx1"/>
          </a:solidFill>
          <a:latin typeface="Segoe UI" panose="020B0502040204020203" pitchFamily="34" charset="0"/>
          <a:ea typeface="Segoe UI" panose="020B0502040204020203" pitchFamily="34" charset="0"/>
          <a:cs typeface="Segoe UI" panose="020B0502040204020203" pitchFamily="34" charset="0"/>
        </a:defRPr>
      </a:lvl5pPr>
      <a:lvl6pPr marL="12478973" indent="-1134453" algn="l" defTabSz="4537809" rtl="0" eaLnBrk="1" latinLnBrk="0" hangingPunct="1">
        <a:spcBef>
          <a:spcPct val="20000"/>
        </a:spcBef>
        <a:buFont typeface="Arial" pitchFamily="34" charset="0"/>
        <a:buChar char="•"/>
        <a:defRPr sz="9899" kern="1200">
          <a:solidFill>
            <a:schemeClr val="tx1"/>
          </a:solidFill>
          <a:latin typeface="+mn-lt"/>
          <a:ea typeface="+mn-ea"/>
          <a:cs typeface="+mn-cs"/>
        </a:defRPr>
      </a:lvl6pPr>
      <a:lvl7pPr marL="14747878" indent="-1134453" algn="l" defTabSz="4537809" rtl="0" eaLnBrk="1" latinLnBrk="0" hangingPunct="1">
        <a:spcBef>
          <a:spcPct val="20000"/>
        </a:spcBef>
        <a:buFont typeface="Arial" pitchFamily="34" charset="0"/>
        <a:buChar char="•"/>
        <a:defRPr sz="9899" kern="1200">
          <a:solidFill>
            <a:schemeClr val="tx1"/>
          </a:solidFill>
          <a:latin typeface="+mn-lt"/>
          <a:ea typeface="+mn-ea"/>
          <a:cs typeface="+mn-cs"/>
        </a:defRPr>
      </a:lvl7pPr>
      <a:lvl8pPr marL="17016782" indent="-1134453" algn="l" defTabSz="4537809" rtl="0" eaLnBrk="1" latinLnBrk="0" hangingPunct="1">
        <a:spcBef>
          <a:spcPct val="20000"/>
        </a:spcBef>
        <a:buFont typeface="Arial" pitchFamily="34" charset="0"/>
        <a:buChar char="•"/>
        <a:defRPr sz="9899" kern="1200">
          <a:solidFill>
            <a:schemeClr val="tx1"/>
          </a:solidFill>
          <a:latin typeface="+mn-lt"/>
          <a:ea typeface="+mn-ea"/>
          <a:cs typeface="+mn-cs"/>
        </a:defRPr>
      </a:lvl8pPr>
      <a:lvl9pPr marL="19285686" indent="-1134453" algn="l" defTabSz="4537809" rtl="0" eaLnBrk="1" latinLnBrk="0" hangingPunct="1">
        <a:spcBef>
          <a:spcPct val="20000"/>
        </a:spcBef>
        <a:buFont typeface="Arial" pitchFamily="34" charset="0"/>
        <a:buChar char="•"/>
        <a:defRPr sz="98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4537809" rtl="0" eaLnBrk="1" latinLnBrk="0" hangingPunct="1">
        <a:defRPr sz="8870" kern="1200">
          <a:solidFill>
            <a:schemeClr val="tx1"/>
          </a:solidFill>
          <a:latin typeface="+mn-lt"/>
          <a:ea typeface="+mn-ea"/>
          <a:cs typeface="+mn-cs"/>
        </a:defRPr>
      </a:lvl1pPr>
      <a:lvl2pPr marL="2268904" algn="l" defTabSz="4537809" rtl="0" eaLnBrk="1" latinLnBrk="0" hangingPunct="1">
        <a:defRPr sz="8870" kern="1200">
          <a:solidFill>
            <a:schemeClr val="tx1"/>
          </a:solidFill>
          <a:latin typeface="+mn-lt"/>
          <a:ea typeface="+mn-ea"/>
          <a:cs typeface="+mn-cs"/>
        </a:defRPr>
      </a:lvl2pPr>
      <a:lvl3pPr marL="4537809" algn="l" defTabSz="4537809" rtl="0" eaLnBrk="1" latinLnBrk="0" hangingPunct="1">
        <a:defRPr sz="8870" kern="1200">
          <a:solidFill>
            <a:schemeClr val="tx1"/>
          </a:solidFill>
          <a:latin typeface="+mn-lt"/>
          <a:ea typeface="+mn-ea"/>
          <a:cs typeface="+mn-cs"/>
        </a:defRPr>
      </a:lvl3pPr>
      <a:lvl4pPr marL="6806713" algn="l" defTabSz="4537809" rtl="0" eaLnBrk="1" latinLnBrk="0" hangingPunct="1">
        <a:defRPr sz="8870" kern="1200">
          <a:solidFill>
            <a:schemeClr val="tx1"/>
          </a:solidFill>
          <a:latin typeface="+mn-lt"/>
          <a:ea typeface="+mn-ea"/>
          <a:cs typeface="+mn-cs"/>
        </a:defRPr>
      </a:lvl4pPr>
      <a:lvl5pPr marL="9075617" algn="l" defTabSz="4537809" rtl="0" eaLnBrk="1" latinLnBrk="0" hangingPunct="1">
        <a:defRPr sz="8870" kern="1200">
          <a:solidFill>
            <a:schemeClr val="tx1"/>
          </a:solidFill>
          <a:latin typeface="+mn-lt"/>
          <a:ea typeface="+mn-ea"/>
          <a:cs typeface="+mn-cs"/>
        </a:defRPr>
      </a:lvl5pPr>
      <a:lvl6pPr marL="11344522" algn="l" defTabSz="4537809" rtl="0" eaLnBrk="1" latinLnBrk="0" hangingPunct="1">
        <a:defRPr sz="8870" kern="1200">
          <a:solidFill>
            <a:schemeClr val="tx1"/>
          </a:solidFill>
          <a:latin typeface="+mn-lt"/>
          <a:ea typeface="+mn-ea"/>
          <a:cs typeface="+mn-cs"/>
        </a:defRPr>
      </a:lvl6pPr>
      <a:lvl7pPr marL="13613426" algn="l" defTabSz="4537809" rtl="0" eaLnBrk="1" latinLnBrk="0" hangingPunct="1">
        <a:defRPr sz="8870" kern="1200">
          <a:solidFill>
            <a:schemeClr val="tx1"/>
          </a:solidFill>
          <a:latin typeface="+mn-lt"/>
          <a:ea typeface="+mn-ea"/>
          <a:cs typeface="+mn-cs"/>
        </a:defRPr>
      </a:lvl7pPr>
      <a:lvl8pPr marL="15882331" algn="l" defTabSz="4537809" rtl="0" eaLnBrk="1" latinLnBrk="0" hangingPunct="1">
        <a:defRPr sz="8870" kern="1200">
          <a:solidFill>
            <a:schemeClr val="tx1"/>
          </a:solidFill>
          <a:latin typeface="+mn-lt"/>
          <a:ea typeface="+mn-ea"/>
          <a:cs typeface="+mn-cs"/>
        </a:defRPr>
      </a:lvl8pPr>
      <a:lvl9pPr marL="18151235" algn="l" defTabSz="4537809" rtl="0" eaLnBrk="1" latinLnBrk="0" hangingPunct="1">
        <a:defRPr sz="88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3" name="Rectángulo 18">
            <a:extLst>
              <a:ext uri="{FF2B5EF4-FFF2-40B4-BE49-F238E27FC236}">
                <a16:creationId xmlns:a16="http://schemas.microsoft.com/office/drawing/2014/main" id="{2CA4A400-09F8-F9CB-608A-8D1E47538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83799" y="12753076"/>
            <a:ext cx="14942624" cy="10618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defTabSz="4565650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defTabSz="4565650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defTabSz="4565650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defTabSz="4565650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defTabSz="4565650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7513638" indent="-5227638" defTabSz="45656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7970838" indent="-5227638" defTabSz="45656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8428038" indent="-5227638" defTabSz="45656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8885238" indent="-5227638" defTabSz="45656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s-MX" altLang="es-CO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Capítulos de libro, se escribe apellido e iniciales de los autores, separados por una coma. Para más de 3 autores, sigue la abreviatura et al. Posteriormente, se escribe la palabra “In” y el título del capítulo de libro en letra cursiva, terminando con punto y coma. Se incluyen los editores del libro en el mismo formato de los autores, y después la abreviatura “Eds.;” se enuncia “Editorial: Ciudad, País, Año;”. A continuación, se escribe el volumen y las páginas. Finalmente, se indica el número DOI asociado.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s-MX" altLang="es-CO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Artículos de revista, se escriben los nombres de los primeros autores, separados por una coma y comenzando por el apellido y las iniciales del nombre. Para más de 3 autores, sigue la abreviatura et al. Posteriormente, se escribe el título del artículo y después de un punto seguido, se continua con la abreviatura de la revista en cursiva, de acuerdo a https://woodward.library.ubc.ca/woodward/research-help/journal-abbreviations/. Se indica el año de publicación, el volumen y las páginas inicial y final (o solo inicial para revistas electrónicas). Finalmente, se indica el número DOI asociado al artículo.</a:t>
            </a:r>
            <a:endParaRPr lang="es-ES" altLang="es-CO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s-ES" altLang="es-CO" sz="3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Solo las referencias que hayan sido publicadas en la literatura abierta o que estén en prensa deben incluirse en la sección de Referencias. La abreviatura “et al.” puede usarse después del tercer autor.</a:t>
            </a:r>
            <a:endParaRPr lang="en-US" altLang="es-CO" sz="3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D6A8CC8-FDFF-3994-2135-16622F391B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490" y="1005262"/>
            <a:ext cx="4788922" cy="3319175"/>
          </a:xfrm>
          <a:prstGeom prst="rect">
            <a:avLst/>
          </a:prstGeom>
        </p:spPr>
      </p:pic>
      <p:sp>
        <p:nvSpPr>
          <p:cNvPr id="3074" name="Text Box 4">
            <a:extLst>
              <a:ext uri="{FF2B5EF4-FFF2-40B4-BE49-F238E27FC236}">
                <a16:creationId xmlns:a16="http://schemas.microsoft.com/office/drawing/2014/main" id="{7AC91284-951C-9C73-83F0-081C5223B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0339" y="3977498"/>
            <a:ext cx="22218877" cy="915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3409" tIns="41700" rIns="83409" bIns="41700">
            <a:spAutoFit/>
          </a:bodyPr>
          <a:lstStyle>
            <a:lvl1pPr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479425"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950913"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431925"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1911350"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368550" indent="-5227638" defTabSz="950913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825750" indent="-5227638" defTabSz="950913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282950" indent="-5227638" defTabSz="950913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740150" indent="-5227638" defTabSz="950913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CO" sz="5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Nombre </a:t>
            </a:r>
            <a:r>
              <a:rPr lang="es-ES" altLang="es-CO" sz="5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Apellido</a:t>
            </a:r>
            <a:r>
              <a:rPr lang="es-ES" altLang="es-CO" sz="5400" b="1" u="sng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ES" altLang="es-CO" sz="5400" b="1" u="sng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s-ES" altLang="es-CO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Nombre </a:t>
            </a:r>
            <a:r>
              <a:rPr lang="es-ES" altLang="es-CO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Apellido</a:t>
            </a:r>
            <a:r>
              <a:rPr lang="es-ES" altLang="es-CO" sz="5400" b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s-ES" altLang="es-CO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Nombre </a:t>
            </a:r>
            <a:r>
              <a:rPr lang="es-ES" altLang="es-CO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Apellido</a:t>
            </a:r>
            <a:r>
              <a:rPr lang="es-ES" altLang="es-CO" sz="5400" b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ES" altLang="es-CO" sz="5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075" name="19 CuadroTexto">
            <a:extLst>
              <a:ext uri="{FF2B5EF4-FFF2-40B4-BE49-F238E27FC236}">
                <a16:creationId xmlns:a16="http://schemas.microsoft.com/office/drawing/2014/main" id="{A66A7BC8-F3DA-2A9C-76FA-BE12731E1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3434" y="5781132"/>
            <a:ext cx="27773931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s-CO" altLang="es-CO" sz="3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s-CO" altLang="es-CO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Afiliación Institucional, Ciudad, País y Código postal </a:t>
            </a:r>
          </a:p>
          <a:p>
            <a:pPr algn="ctr" eaLnBrk="1" hangingPunct="1"/>
            <a:r>
              <a:rPr lang="es-CO" altLang="es-CO" sz="3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s-CO" altLang="es-CO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Afiliación Institucional, Ciudad, País y Código postal </a:t>
            </a:r>
          </a:p>
          <a:p>
            <a:pPr algn="ctr" eaLnBrk="1" hangingPunct="1"/>
            <a:r>
              <a:rPr lang="es-CO" altLang="es-CO" sz="36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s-CO" altLang="es-CO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Afiliación Institucional, Ciudad, País y Código postal</a:t>
            </a:r>
          </a:p>
          <a:p>
            <a:pPr algn="ctr" eaLnBrk="1" hangingPunct="1"/>
            <a:r>
              <a:rPr lang="es-CO" altLang="es-CO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/>
            <a:r>
              <a:rPr lang="es-CO" altLang="es-CO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Correo electrónico autor de correspondencia</a:t>
            </a:r>
          </a:p>
        </p:txBody>
      </p:sp>
      <p:sp>
        <p:nvSpPr>
          <p:cNvPr id="3076" name="Text Box 7">
            <a:extLst>
              <a:ext uri="{FF2B5EF4-FFF2-40B4-BE49-F238E27FC236}">
                <a16:creationId xmlns:a16="http://schemas.microsoft.com/office/drawing/2014/main" id="{CD7D4141-F6F5-91B5-254F-0BA6B6497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68371" y="28752608"/>
            <a:ext cx="14897504" cy="11779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3421" tIns="41705" rIns="83421" bIns="41705">
            <a:spAutoFit/>
          </a:bodyPr>
          <a:lstStyle>
            <a:lvl1pPr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479425"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950913"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431925"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1911350"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368550" indent="-5227638" defTabSz="950913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825750" indent="-5227638" defTabSz="950913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282950" indent="-5227638" defTabSz="950913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740150" indent="-5227638" defTabSz="950913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s-MX" altLang="es-CO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Tamaño del póster: 1,3 m alto x 0,9 m de ancho, </a:t>
            </a:r>
            <a:r>
              <a:rPr lang="es-MX" altLang="es-CO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configuración vertical únicamente</a:t>
            </a:r>
            <a:r>
              <a:rPr lang="es-MX" altLang="es-CO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s-MX" altLang="es-CO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Fuente: Times New </a:t>
            </a:r>
            <a:r>
              <a:rPr lang="es-MX" altLang="es-CO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</a:t>
            </a:r>
            <a:endParaRPr lang="es-MX" altLang="es-CO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s-MX" altLang="es-CO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Usar los siguientes tamaños de letra recomendados:</a:t>
            </a:r>
          </a:p>
          <a:p>
            <a:pPr algn="just" eaLnBrk="1" hangingPunct="1"/>
            <a:r>
              <a:rPr lang="es-MX" altLang="es-CO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Título de cada sección: </a:t>
            </a:r>
            <a:r>
              <a:rPr lang="es-MX" altLang="es-CO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54, negrilla</a:t>
            </a:r>
          </a:p>
          <a:p>
            <a:pPr algn="just" eaLnBrk="1" hangingPunct="1"/>
            <a:r>
              <a:rPr lang="es-MX" altLang="es-CO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Cuerpo de texto en cada sección: </a:t>
            </a:r>
            <a:r>
              <a:rPr lang="es-MX" altLang="es-CO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36, negrilla</a:t>
            </a:r>
          </a:p>
          <a:p>
            <a:pPr algn="just" eaLnBrk="1" hangingPunct="1"/>
            <a:r>
              <a:rPr lang="es-MX" altLang="es-CO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Título de figura: 40</a:t>
            </a:r>
            <a:r>
              <a:rPr lang="es-MX" altLang="es-CO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s-MX" altLang="es-CO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Título de tabla: 40.</a:t>
            </a:r>
          </a:p>
          <a:p>
            <a:pPr algn="just" eaLnBrk="1" hangingPunct="1"/>
            <a:r>
              <a:rPr lang="es-MX" altLang="es-CO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Contenido de tabla: mínimo 24</a:t>
            </a:r>
          </a:p>
          <a:p>
            <a:pPr algn="just" eaLnBrk="1" hangingPunct="1"/>
            <a:r>
              <a:rPr lang="es-MX" altLang="es-CO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Cuerpo de texto en sección referencias: 32.</a:t>
            </a:r>
          </a:p>
          <a:p>
            <a:pPr algn="just" eaLnBrk="1" hangingPunct="1"/>
            <a:r>
              <a:rPr lang="es-MX" altLang="es-CO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Estilo de citación de referencias: enumerado entre corchetes en orden de aparición, </a:t>
            </a:r>
            <a:r>
              <a:rPr lang="es-MX" altLang="es-CO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ej</a:t>
            </a:r>
            <a:r>
              <a:rPr lang="es-MX" altLang="es-CO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[1,2]; [3-6], etc.</a:t>
            </a:r>
          </a:p>
          <a:p>
            <a:pPr algn="just" eaLnBrk="1" hangingPunct="1"/>
            <a:endParaRPr lang="es-MX" altLang="es-CO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s-MX" altLang="es-CO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Puede preparar su póster en otras herramientas informáticas, manteniendo los tipos y tamaños de fuente. </a:t>
            </a:r>
            <a:r>
              <a:rPr lang="es-MX" altLang="es-CO" sz="4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estructura y organización de las secciones en el póster es orientativa</a:t>
            </a:r>
            <a:r>
              <a:rPr lang="es-MX" altLang="es-CO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por favor incluya las secciones que encuentre pertinentes para su trabajo, respetando los logos y el diseño de título, autores y sus respectivas filiaciones, correo de autor de correspondencia, además de estilo de citación y referencias.</a:t>
            </a:r>
            <a:endParaRPr lang="es-CO" altLang="es-CO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Text Box 7">
            <a:extLst>
              <a:ext uri="{FF2B5EF4-FFF2-40B4-BE49-F238E27FC236}">
                <a16:creationId xmlns:a16="http://schemas.microsoft.com/office/drawing/2014/main" id="{D1190CC7-0956-FA3F-0C06-7DF4F3D95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937" y="36815950"/>
            <a:ext cx="12533128" cy="1151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3421" tIns="41705" rIns="83421" bIns="41705">
            <a:spAutoFit/>
          </a:bodyPr>
          <a:lstStyle>
            <a:lvl1pPr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479425"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950913"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431925"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1911350"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368550" indent="-5227638" defTabSz="950913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825750" indent="-5227638" defTabSz="950913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282950" indent="-5227638" defTabSz="950913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740150" indent="-5227638" defTabSz="950913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s-CO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Figura 1. </a:t>
            </a:r>
            <a:r>
              <a:rPr lang="es-ES" altLang="es-C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Micrografías TEM del catalizador 1.</a:t>
            </a:r>
          </a:p>
          <a:p>
            <a:pPr eaLnBrk="1" hangingPunct="1"/>
            <a:endParaRPr lang="es-ES" altLang="es-CO" sz="4400" baseline="30000" dirty="0">
              <a:solidFill>
                <a:srgbClr val="FF0000"/>
              </a:solidFill>
              <a:latin typeface="Cambria" panose="02040503050406030204" pitchFamily="18" charset="0"/>
              <a:cs typeface="Segoe UI" panose="020B0502040204020203" pitchFamily="34" charset="0"/>
            </a:endParaRPr>
          </a:p>
        </p:txBody>
      </p:sp>
      <p:sp>
        <p:nvSpPr>
          <p:cNvPr id="3078" name="CuadroTexto 41">
            <a:extLst>
              <a:ext uri="{FF2B5EF4-FFF2-40B4-BE49-F238E27FC236}">
                <a16:creationId xmlns:a16="http://schemas.microsoft.com/office/drawing/2014/main" id="{009B84D1-E62D-D32A-3A4A-749CB47A2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937" y="22247622"/>
            <a:ext cx="11953761" cy="2964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s-CO" altLang="es-CO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Tabla 1. </a:t>
            </a:r>
            <a:r>
              <a:rPr lang="es-CO" altLang="es-CO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Actividad catalítica de catalizadores evaluados en la esterificación del reactivo 1. </a:t>
            </a:r>
          </a:p>
          <a:p>
            <a:pPr eaLnBrk="1" hangingPunct="1"/>
            <a:endParaRPr lang="es-ES" altLang="es-CO" sz="4000" baseline="30000" dirty="0">
              <a:solidFill>
                <a:srgbClr val="FF0000"/>
              </a:solidFill>
              <a:latin typeface="Cambria" panose="02040503050406030204" pitchFamily="18" charset="0"/>
              <a:cs typeface="Segoe UI" panose="020B0502040204020203" pitchFamily="34" charset="0"/>
            </a:endParaRPr>
          </a:p>
          <a:p>
            <a:pPr algn="ctr" eaLnBrk="1" hangingPunct="1"/>
            <a:endParaRPr lang="es-CO" altLang="es-CO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s-CO" altLang="es-CO" sz="4000" b="1" dirty="0">
              <a:latin typeface="Cambria" panose="02040503050406030204" pitchFamily="18" charset="0"/>
              <a:cs typeface="Segoe UI" panose="020B0502040204020203" pitchFamily="34" charset="0"/>
            </a:endParaRPr>
          </a:p>
        </p:txBody>
      </p:sp>
      <p:sp>
        <p:nvSpPr>
          <p:cNvPr id="3079" name="Text Box 7">
            <a:extLst>
              <a:ext uri="{FF2B5EF4-FFF2-40B4-BE49-F238E27FC236}">
                <a16:creationId xmlns:a16="http://schemas.microsoft.com/office/drawing/2014/main" id="{5B2C9EDF-9C97-0959-2F94-E93983A14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963" y="13102606"/>
            <a:ext cx="11953761" cy="7563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3421" tIns="41705" rIns="83421" bIns="41705">
            <a:spAutoFit/>
          </a:bodyPr>
          <a:lstStyle>
            <a:lvl1pPr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479425"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950913"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431925"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1911350" defTabSz="950913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368550" indent="-5227638" defTabSz="950913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825750" indent="-5227638" defTabSz="950913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282950" indent="-5227638" defTabSz="950913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740150" indent="-5227638" defTabSz="950913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CO" altLang="es-C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Descripción breve y gráfica de los resultados, incluyendo la discusión de los mismos. Detalle de los principales hallazgos del trabajo.</a:t>
            </a:r>
            <a:endParaRPr lang="es-ES" altLang="es-CO" sz="3600" baseline="30000" dirty="0">
              <a:solidFill>
                <a:srgbClr val="FF0000"/>
              </a:solidFill>
              <a:latin typeface="Cambria" panose="02040503050406030204" pitchFamily="18" charset="0"/>
              <a:cs typeface="Segoe UI" panose="020B0502040204020203" pitchFamily="34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s-CO" altLang="es-C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Localice las figuras, tablas y ecuaciones después de su primera mención en el texto, lo más cerca posible de dicha referencia y numeradas en orden consecutivo de acuerdo a su aparición. Todos los objetos deben tener una referencia dentro del texto ya sea abreviada entre paréntesis (</a:t>
            </a:r>
            <a:r>
              <a:rPr lang="es-CO" altLang="es-CO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</a:t>
            </a:r>
            <a:r>
              <a:rPr lang="es-CO" altLang="es-C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1; Fig. 1; </a:t>
            </a:r>
            <a:r>
              <a:rPr lang="es-CO" altLang="es-CO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Figs</a:t>
            </a:r>
            <a:r>
              <a:rPr lang="es-CO" altLang="es-C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2-4, 5, 6a, 6b; Tabla 1) o completa como parte de las oraciones del texto. Los títulos de tabla o figura deben ubicarse debajo (figuras) o encima (tablas) y precedidos por la palabra Figura o Tabla (en negrita) según corresponda, el número de orden, un punto y un espacio.</a:t>
            </a:r>
          </a:p>
        </p:txBody>
      </p:sp>
      <p:sp>
        <p:nvSpPr>
          <p:cNvPr id="3080" name="1 Marcador de título">
            <a:extLst>
              <a:ext uri="{FF2B5EF4-FFF2-40B4-BE49-F238E27FC236}">
                <a16:creationId xmlns:a16="http://schemas.microsoft.com/office/drawing/2014/main" id="{167DDEB0-2CD8-3358-63B6-02AE300436B4}"/>
              </a:ext>
            </a:extLst>
          </p:cNvPr>
          <p:cNvSpPr txBox="1">
            <a:spLocks/>
          </p:cNvSpPr>
          <p:nvPr/>
        </p:nvSpPr>
        <p:spPr bwMode="auto">
          <a:xfrm>
            <a:off x="7867464" y="995446"/>
            <a:ext cx="16664360" cy="2973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3761" tIns="226881" rIns="453761" bIns="226881" anchor="ctr"/>
          <a:lstStyle>
            <a:lvl1pPr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3527425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3527425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3527425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3527425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CO" altLang="es-CO" sz="60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Título del trabajo</a:t>
            </a:r>
          </a:p>
        </p:txBody>
      </p:sp>
      <p:sp>
        <p:nvSpPr>
          <p:cNvPr id="3081" name="CuadroTexto 11">
            <a:extLst>
              <a:ext uri="{FF2B5EF4-FFF2-40B4-BE49-F238E27FC236}">
                <a16:creationId xmlns:a16="http://schemas.microsoft.com/office/drawing/2014/main" id="{529F359C-5501-41B5-6FFD-23CF40F4B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923" y="141166"/>
            <a:ext cx="31384897" cy="962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s-CO" altLang="es-CO" sz="5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P-00</a:t>
            </a:r>
            <a:endParaRPr lang="es-CO" altLang="es-CO" sz="5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C0822B4C-EB0D-8704-A466-B235F1BBF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960739"/>
              </p:ext>
            </p:extLst>
          </p:nvPr>
        </p:nvGraphicFramePr>
        <p:xfrm>
          <a:off x="2229420" y="24635406"/>
          <a:ext cx="11268519" cy="402206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3249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2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20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50430">
                <a:tc>
                  <a:txBody>
                    <a:bodyPr/>
                    <a:lstStyle/>
                    <a:p>
                      <a:pPr marL="0" marR="0" lvl="0" indent="0" algn="ctr" defTabSz="431958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4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Catalizador</a:t>
                      </a:r>
                      <a:endParaRPr kumimoji="0" lang="es-CO" sz="4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360" marR="113360" marT="0" marB="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1958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4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Conversión (%)</a:t>
                      </a:r>
                      <a:endParaRPr kumimoji="0" lang="es-CO" sz="4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360" marR="113360" marT="0" marB="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1958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4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Rendimiento </a:t>
                      </a:r>
                    </a:p>
                    <a:p>
                      <a:pPr marL="0" marR="0" lvl="0" indent="0" algn="ctr" defTabSz="431958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44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(%)</a:t>
                      </a:r>
                      <a:endParaRPr kumimoji="0" lang="es-CO" sz="4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360" marR="113360" marT="0" marB="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0131">
                <a:tc>
                  <a:txBody>
                    <a:bodyPr/>
                    <a:lstStyle/>
                    <a:p>
                      <a:pPr marL="0" marR="0" lvl="0" indent="0" algn="ctr" defTabSz="431958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44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s-CO" sz="4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360" marR="113360" marT="0" marB="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1958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44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kumimoji="0" lang="es-CO" sz="4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360" marR="113360" marT="0" marB="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1958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44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es-CO" sz="4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360" marR="113360" marT="0" marB="0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0752">
                <a:tc>
                  <a:txBody>
                    <a:bodyPr/>
                    <a:lstStyle/>
                    <a:p>
                      <a:pPr marL="0" marR="0" lvl="0" indent="0" algn="ctr" defTabSz="431958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44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s-CO" sz="4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360" marR="11336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31958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44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70</a:t>
                      </a:r>
                      <a:endParaRPr kumimoji="0" lang="es-CO" sz="4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360" marR="11336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31958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4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89</a:t>
                      </a:r>
                    </a:p>
                  </a:txBody>
                  <a:tcPr marL="113360" marR="113360" marT="0" marB="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0752">
                <a:tc>
                  <a:txBody>
                    <a:bodyPr/>
                    <a:lstStyle/>
                    <a:p>
                      <a:pPr marL="0" marR="0" lvl="0" indent="0" algn="ctr" defTabSz="431958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44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s-CO" sz="4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360" marR="113360" marT="0" marB="0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1958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44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97</a:t>
                      </a:r>
                      <a:endParaRPr kumimoji="0" lang="es-CO" sz="4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360" marR="113360" marT="0" marB="0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319588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O" sz="44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92</a:t>
                      </a:r>
                      <a:endParaRPr kumimoji="0" lang="es-CO" sz="4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3360" marR="113360" marT="0" marB="0"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3" name="Grupo 2">
            <a:extLst>
              <a:ext uri="{FF2B5EF4-FFF2-40B4-BE49-F238E27FC236}">
                <a16:creationId xmlns:a16="http://schemas.microsoft.com/office/drawing/2014/main" id="{B366F37D-A0F4-448A-A974-B6751AF5535C}"/>
              </a:ext>
            </a:extLst>
          </p:cNvPr>
          <p:cNvGrpSpPr/>
          <p:nvPr/>
        </p:nvGrpSpPr>
        <p:grpSpPr>
          <a:xfrm>
            <a:off x="3075024" y="31104606"/>
            <a:ext cx="10578911" cy="5447647"/>
            <a:chOff x="2806156" y="32801880"/>
            <a:chExt cx="10137049" cy="5076380"/>
          </a:xfrm>
        </p:grpSpPr>
        <p:pic>
          <p:nvPicPr>
            <p:cNvPr id="3098" name="Imagen 13">
              <a:extLst>
                <a:ext uri="{FF2B5EF4-FFF2-40B4-BE49-F238E27FC236}">
                  <a16:creationId xmlns:a16="http://schemas.microsoft.com/office/drawing/2014/main" id="{F1EAD677-FE18-6E53-A64C-429AD252767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6156" y="32801880"/>
              <a:ext cx="5031939" cy="5034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99" name="Imagen 14" descr="Imagen que contiene reptil, animal&#10;&#10;Descripción generada con confianza muy alta">
              <a:extLst>
                <a:ext uri="{FF2B5EF4-FFF2-40B4-BE49-F238E27FC236}">
                  <a16:creationId xmlns:a16="http://schemas.microsoft.com/office/drawing/2014/main" id="{6B3A6338-872A-6527-35B8-B98290256EA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34879" y="32801880"/>
              <a:ext cx="5108326" cy="5076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00" name="Rectángulo 18">
            <a:extLst>
              <a:ext uri="{FF2B5EF4-FFF2-40B4-BE49-F238E27FC236}">
                <a16:creationId xmlns:a16="http://schemas.microsoft.com/office/drawing/2014/main" id="{F7CBBA7B-4F33-A2FE-D043-7844B0ABD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68371" y="23763095"/>
            <a:ext cx="14658052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4565650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defTabSz="4565650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defTabSz="4565650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defTabSz="4565650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defTabSz="4565650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7513638" indent="-5227638" defTabSz="45656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7970838" indent="-5227638" defTabSz="45656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8428038" indent="-5227638" defTabSz="45656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8885238" indent="-5227638" defTabSz="4565650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s-CO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</a:t>
            </a:r>
            <a:r>
              <a:rPr lang="es-CO" altLang="es-CO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Vieites</a:t>
            </a:r>
            <a:r>
              <a:rPr lang="es-CO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M., Otero L., Santos D., </a:t>
            </a:r>
            <a:r>
              <a:rPr lang="es-CO" altLang="es-CO" sz="3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s-CO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CO" altLang="es-CO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Platinum-based</a:t>
            </a:r>
            <a:r>
              <a:rPr lang="es-CO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altLang="es-CO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complexes</a:t>
            </a:r>
            <a:r>
              <a:rPr lang="es-CO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altLang="es-CO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CO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altLang="es-CO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bioactive</a:t>
            </a:r>
            <a:r>
              <a:rPr lang="es-CO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3-(5-nitrofuryl) </a:t>
            </a:r>
            <a:r>
              <a:rPr lang="es-CO" altLang="es-CO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acroleine</a:t>
            </a:r>
            <a:r>
              <a:rPr lang="es-CO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altLang="es-CO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thiosemicarbazones</a:t>
            </a:r>
            <a:r>
              <a:rPr lang="es-CO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altLang="es-CO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showing</a:t>
            </a:r>
            <a:r>
              <a:rPr lang="es-CO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anti-</a:t>
            </a:r>
            <a:r>
              <a:rPr lang="es-CO" altLang="es-CO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Trypanosoma</a:t>
            </a:r>
            <a:r>
              <a:rPr lang="es-CO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altLang="es-CO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cruzi</a:t>
            </a:r>
            <a:r>
              <a:rPr lang="es-CO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altLang="es-CO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</a:t>
            </a:r>
            <a:r>
              <a:rPr lang="es-CO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CO" altLang="es-CO" sz="3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J. </a:t>
            </a:r>
            <a:r>
              <a:rPr lang="es-CO" altLang="es-CO" sz="32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Inorg</a:t>
            </a:r>
            <a:r>
              <a:rPr lang="es-CO" altLang="es-CO" sz="3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s-CO" sz="32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Biochem</a:t>
            </a:r>
            <a:r>
              <a:rPr lang="en-US" altLang="es-CO" sz="3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2009, 103, 411-421. DOI: 10.1016/j.jinorgbio.2008.12.004.</a:t>
            </a:r>
            <a:endParaRPr lang="es-CO" altLang="es-CO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[2] Vicente M.A., Gil A., </a:t>
            </a:r>
            <a:r>
              <a:rPr lang="en-US" altLang="es-CO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Bergaya</a:t>
            </a:r>
            <a:r>
              <a:rPr lang="en-US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F. Pillared clays and clay minerals. In Developments in Clay Science; </a:t>
            </a:r>
            <a:r>
              <a:rPr lang="en-US" altLang="es-CO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Bergaya</a:t>
            </a:r>
            <a:r>
              <a:rPr lang="en-US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F., </a:t>
            </a:r>
            <a:r>
              <a:rPr lang="en-US" altLang="es-CO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Lagaly</a:t>
            </a:r>
            <a:r>
              <a:rPr lang="en-US" altLang="es-CO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G., Eds.; Elsevier: Amsterdam, The Netherlands, 2013; Volume 5, pp. 523–557. DOI: 10.1016/B978-0-08-098258-8.00017-1.</a:t>
            </a:r>
          </a:p>
        </p:txBody>
      </p:sp>
      <p:sp>
        <p:nvSpPr>
          <p:cNvPr id="3101" name="CuadroTexto 11">
            <a:extLst>
              <a:ext uri="{FF2B5EF4-FFF2-40B4-BE49-F238E27FC236}">
                <a16:creationId xmlns:a16="http://schemas.microsoft.com/office/drawing/2014/main" id="{F542BEDD-4B93-2066-DADA-705E94050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7897" y="9494125"/>
            <a:ext cx="12433167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42950" indent="-742950"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7513638" indent="-5227638" defTabSz="3527425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7970838" indent="-5227638" defTabSz="3527425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8428038" indent="-5227638" defTabSz="3527425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8885238" indent="-5227638" defTabSz="3527425" eaLnBrk="0" fontAlgn="base" hangingPunct="0">
              <a:spcBef>
                <a:spcPct val="0"/>
              </a:spcBef>
              <a:spcAft>
                <a:spcPct val="0"/>
              </a:spcAft>
              <a:defRPr sz="6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s-ES" altLang="es-CO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</a:p>
          <a:p>
            <a:pPr eaLnBrk="1" hangingPunct="1">
              <a:buFontTx/>
              <a:buAutoNum type="arabicPeriod"/>
            </a:pPr>
            <a:r>
              <a:rPr lang="es-ES" altLang="es-CO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Metodología</a:t>
            </a:r>
          </a:p>
          <a:p>
            <a:pPr eaLnBrk="1" hangingPunct="1">
              <a:buFontTx/>
              <a:buAutoNum type="arabicPeriod"/>
            </a:pPr>
            <a:r>
              <a:rPr lang="es-ES" altLang="es-CO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y discusión</a:t>
            </a:r>
            <a:endParaRPr lang="es-CO" altLang="es-CO" sz="5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uadroTexto 11">
            <a:extLst>
              <a:ext uri="{FF2B5EF4-FFF2-40B4-BE49-F238E27FC236}">
                <a16:creationId xmlns:a16="http://schemas.microsoft.com/office/drawing/2014/main" id="{0CFCF989-FDFD-4992-6C3E-7982B36A8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15191" y="9446940"/>
            <a:ext cx="15005643" cy="25853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s-ES" altLang="es-CO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Conclusiones</a:t>
            </a:r>
          </a:p>
          <a:p>
            <a:pPr marL="955211" indent="-955211" eaLnBrk="1" hangingPunct="1">
              <a:buFontTx/>
              <a:buAutoNum type="arabicPeriod" startAt="5"/>
              <a:defRPr/>
            </a:pPr>
            <a:r>
              <a:rPr lang="es-ES" altLang="es-CO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Agradecimientos</a:t>
            </a:r>
          </a:p>
          <a:p>
            <a:pPr eaLnBrk="1" hangingPunct="1">
              <a:defRPr/>
            </a:pPr>
            <a:r>
              <a:rPr lang="es-ES" altLang="es-CO" sz="5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 Referencias</a:t>
            </a:r>
            <a:endParaRPr lang="es-CO" altLang="es-CO" sz="5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B35AFA2-87E4-0ED2-E9FD-E59B3110765E}"/>
              </a:ext>
            </a:extLst>
          </p:cNvPr>
          <p:cNvSpPr txBox="1"/>
          <p:nvPr/>
        </p:nvSpPr>
        <p:spPr>
          <a:xfrm>
            <a:off x="12326563" y="44045039"/>
            <a:ext cx="6665743" cy="1991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sz="4114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Espacio para logos</a:t>
            </a:r>
          </a:p>
          <a:p>
            <a:pPr algn="ctr"/>
            <a:r>
              <a:rPr lang="es-CO" sz="4114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institucionales</a:t>
            </a:r>
          </a:p>
          <a:p>
            <a:pPr algn="ctr"/>
            <a:r>
              <a:rPr lang="es-CO" sz="4114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asociados al trabajo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DEC82B5E-5E3C-43FC-90D7-A90CC83375A8}"/>
              </a:ext>
            </a:extLst>
          </p:cNvPr>
          <p:cNvSpPr/>
          <p:nvPr/>
        </p:nvSpPr>
        <p:spPr>
          <a:xfrm>
            <a:off x="2312679" y="285182"/>
            <a:ext cx="20460129" cy="10815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altLang="es-CO" sz="3214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(Código asignado previamente en la carta de aceptación. Este código le identificará el lugar donde debe colocar su póster Usar fuente Times New </a:t>
            </a:r>
            <a:r>
              <a:rPr lang="es-CO" altLang="es-CO" sz="3214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</a:t>
            </a:r>
            <a:r>
              <a:rPr lang="es-CO" altLang="es-CO" sz="3214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56, Negrita)</a:t>
            </a:r>
            <a:endParaRPr lang="es-CO" sz="3214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A1F7DED-09E8-4F80-8148-016CD51FBB64}"/>
              </a:ext>
            </a:extLst>
          </p:cNvPr>
          <p:cNvSpPr/>
          <p:nvPr/>
        </p:nvSpPr>
        <p:spPr>
          <a:xfrm>
            <a:off x="8100844" y="2847042"/>
            <a:ext cx="16197603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/>
            <a:r>
              <a:rPr lang="es-CO" altLang="es-CO" sz="3200" i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(Mayúscula inicial, el título debe ser el mismo del trabajo aceptado. Usar fuente Times New </a:t>
            </a:r>
            <a:r>
              <a:rPr lang="es-CO" altLang="es-CO" sz="3200" i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Roman</a:t>
            </a:r>
            <a:r>
              <a:rPr lang="es-CO" altLang="es-CO" sz="3200" i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70,  Negrita)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7565A96-94C2-4E9A-BA64-3C1BCE74FB80}"/>
              </a:ext>
            </a:extLst>
          </p:cNvPr>
          <p:cNvSpPr/>
          <p:nvPr/>
        </p:nvSpPr>
        <p:spPr>
          <a:xfrm>
            <a:off x="5090073" y="4744180"/>
            <a:ext cx="222188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s-CO" altLang="es-CO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Nombre de los autores, el expositor primero y subrayado. Se indica con * el autor al cual se dirige la correspondencia. Usar fuente Times New </a:t>
            </a:r>
            <a:r>
              <a:rPr lang="es-CO" altLang="es-CO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</a:t>
            </a:r>
            <a:r>
              <a:rPr lang="es-CO" altLang="es-CO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54, Negrita.</a:t>
            </a:r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F714BE6C-1DE9-4957-8B6A-0D0605F55826}"/>
              </a:ext>
            </a:extLst>
          </p:cNvPr>
          <p:cNvGrpSpPr/>
          <p:nvPr/>
        </p:nvGrpSpPr>
        <p:grpSpPr>
          <a:xfrm>
            <a:off x="24966785" y="865901"/>
            <a:ext cx="7183740" cy="3121250"/>
            <a:chOff x="19325884" y="285901"/>
            <a:chExt cx="5587471" cy="2427690"/>
          </a:xfrm>
        </p:grpSpPr>
        <p:pic>
          <p:nvPicPr>
            <p:cNvPr id="27" name="Imagen 26">
              <a:extLst>
                <a:ext uri="{FF2B5EF4-FFF2-40B4-BE49-F238E27FC236}">
                  <a16:creationId xmlns:a16="http://schemas.microsoft.com/office/drawing/2014/main" id="{D3CC0D08-682A-4BD7-840F-3F39B9C7091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22" t="24680" r="7369" b="12939"/>
            <a:stretch/>
          </p:blipFill>
          <p:spPr>
            <a:xfrm>
              <a:off x="19325884" y="285901"/>
              <a:ext cx="5587471" cy="2308324"/>
            </a:xfrm>
            <a:prstGeom prst="rect">
              <a:avLst/>
            </a:prstGeom>
          </p:spPr>
        </p:pic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18086F61-7DEE-4D3F-8CF1-EAF0C1A40E96}"/>
                </a:ext>
              </a:extLst>
            </p:cNvPr>
            <p:cNvSpPr txBox="1"/>
            <p:nvPr/>
          </p:nvSpPr>
          <p:spPr>
            <a:xfrm>
              <a:off x="20597407" y="2334063"/>
              <a:ext cx="3316755" cy="3795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2571" b="1" dirty="0">
                  <a:solidFill>
                    <a:srgbClr val="2C2E83"/>
                  </a:solidFill>
                  <a:latin typeface="Arial" panose="020B0604020202020204" pitchFamily="34" charset="0"/>
                  <a:ea typeface="Verdana" panose="020B0604030504040204" pitchFamily="34" charset="0"/>
                </a:rPr>
                <a:t>7 a 10 de octubre del 2025</a:t>
              </a:r>
              <a:endParaRPr lang="es-CO" sz="2571" b="1" dirty="0">
                <a:solidFill>
                  <a:srgbClr val="2C2E83"/>
                </a:solidFill>
                <a:latin typeface="Arial" panose="020B060402020202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30" name="Rectángulo 29">
            <a:extLst>
              <a:ext uri="{FF2B5EF4-FFF2-40B4-BE49-F238E27FC236}">
                <a16:creationId xmlns:a16="http://schemas.microsoft.com/office/drawing/2014/main" id="{CF9E0C55-42E4-44A2-ABE0-7F1D298B7DC4}"/>
              </a:ext>
            </a:extLst>
          </p:cNvPr>
          <p:cNvSpPr/>
          <p:nvPr/>
        </p:nvSpPr>
        <p:spPr>
          <a:xfrm>
            <a:off x="113772" y="43653311"/>
            <a:ext cx="32171744" cy="3146190"/>
          </a:xfrm>
          <a:prstGeom prst="rect">
            <a:avLst/>
          </a:prstGeom>
          <a:noFill/>
          <a:ln w="76200"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sz="11314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28F2A57A-2E7E-4512-AE99-D9150788AE14}"/>
              </a:ext>
            </a:extLst>
          </p:cNvPr>
          <p:cNvSpPr/>
          <p:nvPr/>
        </p:nvSpPr>
        <p:spPr>
          <a:xfrm>
            <a:off x="7208730" y="8549973"/>
            <a:ext cx="180048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es-CO" altLang="es-CO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(Para afiliaciones y correo electrónico, usar fuente Times New </a:t>
            </a:r>
            <a:r>
              <a:rPr lang="es-CO" altLang="es-CO" sz="32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</a:t>
            </a:r>
            <a:r>
              <a:rPr lang="es-CO" altLang="es-CO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36, Cursiva</a:t>
            </a:r>
            <a:r>
              <a:rPr lang="es-CO" altLang="es-CO" sz="3200" i="1" dirty="0">
                <a:solidFill>
                  <a:srgbClr val="FF0000"/>
                </a:solidFill>
                <a:latin typeface="Cambria" panose="02040503050406030204" pitchFamily="18" charset="0"/>
                <a:cs typeface="Segoe UI" panose="020B0502040204020203" pitchFamily="34" charset="0"/>
              </a:rPr>
              <a:t>)</a:t>
            </a:r>
            <a:r>
              <a:rPr lang="es-CO" altLang="es-CO" sz="3200" i="1" dirty="0">
                <a:latin typeface="Cambria" panose="02040503050406030204" pitchFamily="18" charset="0"/>
                <a:cs typeface="Segoe UI" panose="020B0502040204020203" pitchFamily="34" charset="0"/>
              </a:rPr>
              <a:t> </a:t>
            </a:r>
            <a:endParaRPr lang="es-ES" altLang="es-CO" sz="3200" i="1" baseline="30000" dirty="0">
              <a:solidFill>
                <a:srgbClr val="FF0000"/>
              </a:solidFill>
              <a:latin typeface="Cambria" panose="020405030504060302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2028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c793945-5b59-49aa-929b-86b284caaaf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BE0D5B1AB0E4F4D88C9F4C272328475" ma:contentTypeVersion="6" ma:contentTypeDescription="Crear nuevo documento." ma:contentTypeScope="" ma:versionID="e0add9971469a4556b98ace7ecca87c2">
  <xsd:schema xmlns:xsd="http://www.w3.org/2001/XMLSchema" xmlns:xs="http://www.w3.org/2001/XMLSchema" xmlns:p="http://schemas.microsoft.com/office/2006/metadata/properties" xmlns:ns3="4c793945-5b59-49aa-929b-86b284caaaf3" targetNamespace="http://schemas.microsoft.com/office/2006/metadata/properties" ma:root="true" ma:fieldsID="6cc9685d04161c7a0832db07ea6da52b" ns3:_="">
    <xsd:import namespace="4c793945-5b59-49aa-929b-86b284caaaf3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793945-5b59-49aa-929b-86b284caaaf3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A83F1C-C401-47B9-BF25-898EFE19101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9DFCF5-2F6D-4550-B5BC-728F9923267C}">
  <ds:schemaRefs>
    <ds:schemaRef ds:uri="http://schemas.microsoft.com/office/infopath/2007/PartnerControls"/>
    <ds:schemaRef ds:uri="4c793945-5b59-49aa-929b-86b284caaaf3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31A3592-FDF9-4E52-B6C4-375A4B9596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793945-5b59-49aa-929b-86b284caaa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2108</TotalTime>
  <Words>910</Words>
  <Application>Microsoft Office PowerPoint</Application>
  <PresentationFormat>Personalizado</PresentationFormat>
  <Paragraphs>58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diseño</dc:creator>
  <cp:lastModifiedBy>Udenar</cp:lastModifiedBy>
  <cp:revision>337</cp:revision>
  <cp:lastPrinted>2012-10-29T04:07:12Z</cp:lastPrinted>
  <dcterms:created xsi:type="dcterms:W3CDTF">2012-01-13T04:19:35Z</dcterms:created>
  <dcterms:modified xsi:type="dcterms:W3CDTF">2025-09-17T20:18:21Z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0x010100EBE0D5B1AB0E4F4D88C9F4C272328475</vt:lpwstr>
  </property>
</Properties>
</file>