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7" d="100"/>
          <a:sy n="107" d="100"/>
        </p:scale>
        <p:origin x="71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29D24ED-4BCE-B957-7144-D4558CFBFB2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24433AD3-6217-24DF-0EB5-A7DF06B1DAC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D5C0555-F27F-D94D-2996-5F96186644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4E39D5-5FCC-6840-A3B6-3DC6AC50141B}" type="datetimeFigureOut">
              <a:rPr lang="es-CO" smtClean="0"/>
              <a:t>12/11/2025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5786A00-916E-B650-A8B7-D79CA32111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9B89849-7307-290A-83F4-464B199AC7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8C25FD-EEBF-F841-844C-CF6D4E02E9ED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751390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947D892-6DA9-4AC8-CD57-29BB498CE5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543639E9-5137-EAA0-B76A-F71BFDB2BEA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BEFD54A-1439-2F0A-D7D6-D6375945FC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4E39D5-5FCC-6840-A3B6-3DC6AC50141B}" type="datetimeFigureOut">
              <a:rPr lang="es-CO" smtClean="0"/>
              <a:t>12/11/2025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34A9790D-B123-9A92-562E-F44D493B7D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F20D806-562C-90CD-2AFA-821DC0B47F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8C25FD-EEBF-F841-844C-CF6D4E02E9ED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3442124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993C183C-5479-F09A-50D7-E29F531CEF6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7D479432-6E5F-3BFC-E991-A51A64A2603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462CEFE-5EF6-EE49-45F6-C1AF0CD1DD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4E39D5-5FCC-6840-A3B6-3DC6AC50141B}" type="datetimeFigureOut">
              <a:rPr lang="es-CO" smtClean="0"/>
              <a:t>12/11/2025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2C87E31-500E-6457-D242-356C0CF6C7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16E634D-FF14-0AB3-2DD1-57F29725F2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8C25FD-EEBF-F841-844C-CF6D4E02E9ED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5661908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D5CBDEA-8389-B2E0-C796-3F911074B3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39747B9-0834-AD1E-4376-1D07067712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16EF0D6-68B8-646D-738C-8F592120B4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4E39D5-5FCC-6840-A3B6-3DC6AC50141B}" type="datetimeFigureOut">
              <a:rPr lang="es-CO" smtClean="0"/>
              <a:t>12/11/2025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3FA55DB0-E840-3312-382E-9ABC72004A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AF81058-FD18-D29F-0FF8-0DA91707CC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8C25FD-EEBF-F841-844C-CF6D4E02E9ED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3606599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CE57570-6A04-2788-6ADA-4855742E3C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F7CF142C-2091-D559-1561-B4678E7A8A7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AB30DA5-24EF-695A-7B18-71ED4EADB4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4E39D5-5FCC-6840-A3B6-3DC6AC50141B}" type="datetimeFigureOut">
              <a:rPr lang="es-CO" smtClean="0"/>
              <a:t>12/11/2025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9E2BD3C-3147-308E-85D8-233D540CC1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0906E25-54EC-8134-712B-FBB8452FFA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8C25FD-EEBF-F841-844C-CF6D4E02E9ED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0731153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4B65400-28C4-657E-EF78-5E609A2AFB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BDDBF1D-B476-E4F0-4F55-8FC76EEC983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32A79AB9-8DFE-7B5C-A61F-687E3D47EB5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E2864C30-451D-D4F5-414F-A7C317DC77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4E39D5-5FCC-6840-A3B6-3DC6AC50141B}" type="datetimeFigureOut">
              <a:rPr lang="es-CO" smtClean="0"/>
              <a:t>12/11/2025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DCFC1358-8951-12B5-347E-EAF7F7B55E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A24752DA-B514-FA67-7FA5-F4666FF5F4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8C25FD-EEBF-F841-844C-CF6D4E02E9ED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0378739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6DE6B1A-37DB-7FA0-C0C7-D699DA63CA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227EFF0F-825A-41BF-6000-405AB72B6F7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2E1AD090-C98D-5367-F555-3179E4350D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AB2BC469-81A8-9D37-A635-B22AAAFF6E5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2C6ED132-AA31-1E86-F041-979DBA94CBE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382228D2-BEFD-0074-560A-5C14F0DA78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4E39D5-5FCC-6840-A3B6-3DC6AC50141B}" type="datetimeFigureOut">
              <a:rPr lang="es-CO" smtClean="0"/>
              <a:t>12/11/2025</a:t>
            </a:fld>
            <a:endParaRPr lang="es-CO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E33FB2C1-9D53-202D-D4CE-D46F44E40A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787D2D6B-581B-78BD-A41C-94E9C260D4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8C25FD-EEBF-F841-844C-CF6D4E02E9ED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5351161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0D72830-0D49-C650-295B-2A8FFF6583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5C9AA610-D08A-9C65-054F-4B64F4512A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4E39D5-5FCC-6840-A3B6-3DC6AC50141B}" type="datetimeFigureOut">
              <a:rPr lang="es-CO" smtClean="0"/>
              <a:t>12/11/2025</a:t>
            </a:fld>
            <a:endParaRPr lang="es-CO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2D7A4100-C7A5-2ECE-0474-8EB7D7ED5A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F0763FC9-1C85-15EE-8A13-620349EFF9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8C25FD-EEBF-F841-844C-CF6D4E02E9ED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2245758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80DA10FF-45AF-5429-4A2F-4FF085EF91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4E39D5-5FCC-6840-A3B6-3DC6AC50141B}" type="datetimeFigureOut">
              <a:rPr lang="es-CO" smtClean="0"/>
              <a:t>12/11/2025</a:t>
            </a:fld>
            <a:endParaRPr lang="es-CO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ADA0414F-29CC-BB32-CCE4-AD4EB127DB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54C94D8A-7CB3-49E3-79CD-86D486DB73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8C25FD-EEBF-F841-844C-CF6D4E02E9ED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9320590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650D44B-3C80-8724-50C0-D8FC970523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8E46D86-B76B-BD18-18DD-C4EDBF973A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4362AC46-FB05-DB8D-3F1E-22A30BB83E2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9D33301C-890C-D4C5-1F61-055B89B202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4E39D5-5FCC-6840-A3B6-3DC6AC50141B}" type="datetimeFigureOut">
              <a:rPr lang="es-CO" smtClean="0"/>
              <a:t>12/11/2025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30E733E1-6CD6-F7B4-99BD-0841A74576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384ADAF2-C3A8-7112-84D2-DF53FCF32E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8C25FD-EEBF-F841-844C-CF6D4E02E9ED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4440738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573AEBB-7237-9126-ECC9-E61336A3C3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2FFCF7EF-61D6-4CC0-EA18-32FD42070E3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B24BB7C1-90D0-C376-E9D4-E1C87AAA6F0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938553ED-FC5E-F4CA-157F-257D25F43D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4E39D5-5FCC-6840-A3B6-3DC6AC50141B}" type="datetimeFigureOut">
              <a:rPr lang="es-CO" smtClean="0"/>
              <a:t>12/11/2025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62674F01-6339-B103-2B5E-445C4DAFA4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A6B51DF0-1484-B50C-896A-75578B4D85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8C25FD-EEBF-F841-844C-CF6D4E02E9ED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1619478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C7E4B030-7B22-6ACD-B843-5E6222A7A3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86BBE735-0841-F724-1D50-4003708865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2B9B24B-BF2F-B482-03CD-808A5CC1219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34E39D5-5FCC-6840-A3B6-3DC6AC50141B}" type="datetimeFigureOut">
              <a:rPr lang="es-CO" smtClean="0"/>
              <a:t>12/11/2025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3574D59D-E4A3-EFE5-688B-AD089B6CD7E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68FB94D-EC98-BD0E-00A6-56CC8AFEDBC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48C25FD-EEBF-F841-844C-CF6D4E02E9ED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9662384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>
            <a:extLst>
              <a:ext uri="{FF2B5EF4-FFF2-40B4-BE49-F238E27FC236}">
                <a16:creationId xmlns:a16="http://schemas.microsoft.com/office/drawing/2014/main" id="{2AF762B6-0ED2-D1EA-EB7E-84EE28AE874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71261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79374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>
            <a:extLst>
              <a:ext uri="{FF2B5EF4-FFF2-40B4-BE49-F238E27FC236}">
                <a16:creationId xmlns:a16="http://schemas.microsoft.com/office/drawing/2014/main" id="{64145D70-BF54-B3E9-10B2-EA9A26593E3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72183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78832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>
            <a:extLst>
              <a:ext uri="{FF2B5EF4-FFF2-40B4-BE49-F238E27FC236}">
                <a16:creationId xmlns:a16="http://schemas.microsoft.com/office/drawing/2014/main" id="{C14C6568-2FE4-25F3-B065-39EDD5C84BB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12192001" cy="69266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753234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Panorámica</PresentationFormat>
  <Paragraphs>0</Paragraphs>
  <Slides>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7" baseType="lpstr">
      <vt:lpstr>Aptos</vt:lpstr>
      <vt:lpstr>Aptos Display</vt:lpstr>
      <vt:lpstr>Arial</vt:lpstr>
      <vt:lpstr>Tema de Office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albo3garcia3@gmail.com</dc:creator>
  <cp:lastModifiedBy>Udenar</cp:lastModifiedBy>
  <cp:revision>2</cp:revision>
  <dcterms:created xsi:type="dcterms:W3CDTF">2025-11-04T16:25:15Z</dcterms:created>
  <dcterms:modified xsi:type="dcterms:W3CDTF">2025-11-12T19:17:53Z</dcterms:modified>
</cp:coreProperties>
</file>