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613369-5358-1393-99D5-4916D8DC3A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3675DF-A2EB-48A6-253B-D80BAAD8C4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E5D539-1754-9105-6F6C-61DF5EFFB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3C09FC-94AE-8D6E-CD6B-B1EB4770F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A8BAA2-B365-66AC-16BB-136E7C77C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642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3B6AA7-5961-3312-92E5-5A2A2F889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C7FA23-ED68-3697-F509-9934A3BB6D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B53961-3DAF-989A-2107-6CD386289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57162A-FD09-2328-A94F-C2E23270F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49F04A-8172-AC1F-8EDE-F1D29FB58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4875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A2C3021-4840-F63E-F8B6-BD23525BEC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F0C3714-2F2D-F09E-C7F2-0ADA01F7BB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8509AF-22A3-E27E-83B3-2345C8DA2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CF8D2E8-DA75-C0C2-7DC5-62D47B2EC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B9969A-465E-4AF6-5325-8C351AB7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5592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E31620-B122-83F1-3524-D63597455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84B815-5A5B-E5AC-9D9B-203E72A95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87EBE47-3B0D-D9BA-C233-DF4B8CE5B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74191E-D794-DD42-5D79-287F6DD55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B12677-42CA-56DC-3FFC-F4D49BB7B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6756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A256CB-5E39-4E2F-BF95-686636E10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77D074-382F-C735-03DC-4E896257B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5E0981-86CF-9033-9AB4-AEABBF386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5D7DDB-2511-FF8B-32F2-3634710F1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42A81C0-4B6C-05FF-7D06-9D3413AA0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580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91D464-765A-CEAE-AA1A-6EBAA8B21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D8160A-2B96-20F4-53CF-3E46154C1B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1CD609-098C-3359-7DC7-617AE9F736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4D62CB-A1B1-B69D-76AE-007654FC9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FD12EF4-1129-E54B-B4CD-70305CD7E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836469-21D8-B060-D61F-98F893229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137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05F2A5-52BF-0ABD-B81C-765448D91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1B9F789-219E-C318-013E-6A86C9B56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FA995F9-998E-4EBD-78A2-B8AC0D5E4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5C1132A-AA02-8CBA-A2AE-E1A76F93B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F64E0AF-B474-C7A2-248B-190A3F024C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A760F9C-453F-8098-7FF0-C21B3DBA4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CFCD885-C044-63A8-B3CC-CE0535DDB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7F60869-B396-A90E-88B7-388473308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8569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5919A4-7EAD-4BA6-2935-9881C6150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7DFD9D-A8D5-9115-B14F-B1C2F33AC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03C4F0C-7D17-D158-1562-4FF63D138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C364971-3E67-5DD0-51BF-36705D2A7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236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D3E0971-D2E6-650A-569E-2B556FC22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A28ECD-FA87-26B0-96BD-B6A85CE7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DEBD71B-5F7D-366E-C55C-078D5BE4E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946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50C911-64C0-05D8-0268-16629E587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D90049-122E-55E5-28EF-630A9508E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C4C40C3-83C7-4185-9E71-425E5B7D8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CD2F6F-662C-1914-F2C1-4FBCBC4DD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8BD886D-A801-4EB8-CC80-BAF37F83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C6FFF5-417F-89C3-6638-6EAB444D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8179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D26B25-3653-650E-800F-3EC3226D2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79B008D-5DE2-B1C7-78C0-E81D113279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18BBB8-9578-C24F-155E-3790916DF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83D5692-912E-174E-5FB5-A88E4A3C4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FC9C4FA-B1C4-2733-2403-FBAE1EA87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F971E0-61BF-619B-8727-A15EB5AAE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3431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EA71195-61D1-1E5E-586A-52C0DBB64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35BD622-C42E-7DF0-BE5F-2EADC7D9E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FFDFD3-70F4-2FF9-5B64-B00AB1A4D3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3FB27F-6DC1-AC48-8A3B-89B0B0E0D1F6}" type="datetimeFigureOut">
              <a:rPr lang="es-CO" smtClean="0"/>
              <a:t>12/11/2025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F0E86A-01BB-E840-55F1-7DDFD8BF9D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BD41D4-3E1B-4C8E-876E-DC03CAFB71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295566-F0F0-924E-B7A8-55EC1DBE28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9987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A642F3F3-CBB8-E52C-498C-A3B8C7E492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67762" cy="720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65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4E98874-AD0B-BB1C-AE58-A82C956C9D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833" y="0"/>
            <a:ext cx="12297833" cy="722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52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7E789070-BE65-B174-42C9-6456C7EE0F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180" y="0"/>
            <a:ext cx="12439180" cy="734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033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albo3garcia3@gmail.com</dc:creator>
  <cp:lastModifiedBy>Udenar</cp:lastModifiedBy>
  <cp:revision>3</cp:revision>
  <dcterms:created xsi:type="dcterms:W3CDTF">2025-11-04T18:46:27Z</dcterms:created>
  <dcterms:modified xsi:type="dcterms:W3CDTF">2025-11-12T19:18:49Z</dcterms:modified>
</cp:coreProperties>
</file>