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EC6D66-DDFE-7253-7B76-684F09EBA0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A159D1A-7C53-9A0F-0057-2EBF147CB8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3D15201-FB28-E0B3-1867-A5376D26E5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61942-69C7-D246-95F2-789047A65510}" type="datetimeFigureOut">
              <a:rPr lang="es-CO" smtClean="0"/>
              <a:t>12/11/2025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BBD3534-67ED-6AD7-FBAE-7CC94290DF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0145695-B391-2D08-00E3-5F34F78F54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AF5F5-78F0-CC49-918F-96EE433B08C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33960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198524-4CF6-9C13-67C0-75F407872E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F2D63CD-6819-349C-1B90-53D97AACE9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4ACC592-79F2-B8AE-84DA-55475D42A4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61942-69C7-D246-95F2-789047A65510}" type="datetimeFigureOut">
              <a:rPr lang="es-CO" smtClean="0"/>
              <a:t>12/11/2025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8A9C7DD-7100-AA31-CE57-B721CF4E30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C6773FB-41C8-2127-427E-E65AD45BE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AF5F5-78F0-CC49-918F-96EE433B08C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89458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DE01485-ECEF-4FC6-924F-A5DAAA5502D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AA87AAA-C1D3-5872-D21C-2286A21F33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38ACB87-8C45-7A81-CE8F-AB79F4B64B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61942-69C7-D246-95F2-789047A65510}" type="datetimeFigureOut">
              <a:rPr lang="es-CO" smtClean="0"/>
              <a:t>12/11/2025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ACD9146-D2A0-E5AF-76A7-BAE35DAE8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D881689-B0DB-0543-F680-D4FAD569BB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AF5F5-78F0-CC49-918F-96EE433B08C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87302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4EB9D4-9033-DB72-B536-0833AF85AC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30F94F4-3FB6-40DE-679E-1A378B4C24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26BE2F5-EACA-F35C-DB1F-7F6D123E8F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61942-69C7-D246-95F2-789047A65510}" type="datetimeFigureOut">
              <a:rPr lang="es-CO" smtClean="0"/>
              <a:t>12/11/2025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FE596BD-2028-A9DB-5E0E-98439E517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4D8DD48-E978-95FD-D52D-AE3F41D67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AF5F5-78F0-CC49-918F-96EE433B08C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72247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BD819E-0548-5771-EAF4-3E9208BAF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48165A2-4772-5465-CEF6-E8ADEB34D1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71F1D8A-68E4-8E4D-461E-C987918C4C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61942-69C7-D246-95F2-789047A65510}" type="datetimeFigureOut">
              <a:rPr lang="es-CO" smtClean="0"/>
              <a:t>12/11/2025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381D37C-E1F0-786C-8192-263D8308E4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4AC40E0-5B73-531F-DCE5-CD5B28E20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AF5F5-78F0-CC49-918F-96EE433B08C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19957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53B81C-87ED-DF41-5CB7-1D513259E6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71D0CDD-5C3A-DD70-E063-2126A05F98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03099D7-5631-C0C9-7F0E-426D7395F4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F7F057E-12A7-8D5B-09DA-6E52A54BC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61942-69C7-D246-95F2-789047A65510}" type="datetimeFigureOut">
              <a:rPr lang="es-CO" smtClean="0"/>
              <a:t>12/11/2025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50D91BA-21F3-4B4C-4E98-AE5B24A3EF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CF6485B-4518-2491-874B-49EFD1A4E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AF5F5-78F0-CC49-918F-96EE433B08C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26973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F845564-C9A6-B984-39DA-EA1B1173EB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7B82AAD-774E-A105-9159-E25BC8979F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F8EAC5A-85F7-33E5-C977-50080F26A9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679B3E3-FC43-268C-4C54-886ACE6A33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A9E4CE14-DD7B-0407-29E8-73DED9C373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6774A365-345B-A61A-92C5-990356835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61942-69C7-D246-95F2-789047A65510}" type="datetimeFigureOut">
              <a:rPr lang="es-CO" smtClean="0"/>
              <a:t>12/11/2025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2A117AA6-7993-1870-D4A0-12C3ACCB1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FA3E880-75FA-290F-BCE9-ECF409365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AF5F5-78F0-CC49-918F-96EE433B08C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47078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474CA1-D1AB-B8EB-E160-DE209F7FAD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791B474-966E-F0B6-920D-1BC89A4F60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61942-69C7-D246-95F2-789047A65510}" type="datetimeFigureOut">
              <a:rPr lang="es-CO" smtClean="0"/>
              <a:t>12/11/2025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8FF334C-57BB-DF08-C11E-EA55047CC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EE483908-CB4C-3AFF-2CAB-98863B6E0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AF5F5-78F0-CC49-918F-96EE433B08C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17250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00ADEAF6-B787-6737-D4CA-F6519282D9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61942-69C7-D246-95F2-789047A65510}" type="datetimeFigureOut">
              <a:rPr lang="es-CO" smtClean="0"/>
              <a:t>12/11/2025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A39B3B0-DD97-D36F-BBE3-3ED0B1F812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C722335-3590-E956-9D6C-7516D0BDD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AF5F5-78F0-CC49-918F-96EE433B08C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01055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3A39929-037B-BA1E-D714-9253556D7F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8C0AA92-3C05-5426-698F-18494D4B76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79ABE73-F6C1-4F9C-DD9D-8237CBBF96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263F5D6-5718-247B-0F88-B5A4BAF1F3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61942-69C7-D246-95F2-789047A65510}" type="datetimeFigureOut">
              <a:rPr lang="es-CO" smtClean="0"/>
              <a:t>12/11/2025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9F79E73-B380-A62E-EE80-559D92B42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710A2A4-86D0-7983-CDEE-A81053FA6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AF5F5-78F0-CC49-918F-96EE433B08C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68336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B72474-4796-B18E-D332-CFA9B3E546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7CF255A9-8847-BF71-3B40-27E05B627B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2934E28-80A9-45A9-B60C-AFA985095B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0CDB382-40B2-FBDB-B0BC-C8188DD963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61942-69C7-D246-95F2-789047A65510}" type="datetimeFigureOut">
              <a:rPr lang="es-CO" smtClean="0"/>
              <a:t>12/11/2025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756C807-3DE7-1D8A-89B6-D224B8494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8592B1B-CD0E-04DA-B85D-3B91C1E219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AF5F5-78F0-CC49-918F-96EE433B08C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91604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ACCAD58B-BA2D-97EB-A0CF-1797C6530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B0D385B-E119-D5B9-93AB-CE9E42A6A2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9CD7764-CDB9-CB2A-E40E-59B78446CC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3361942-69C7-D246-95F2-789047A65510}" type="datetimeFigureOut">
              <a:rPr lang="es-CO" smtClean="0"/>
              <a:t>12/11/2025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855D97A-8D2F-8120-4B00-176310D220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CB220AD-C9BB-F14A-A505-EB1E83F711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4AF5F5-78F0-CC49-918F-96EE433B08C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63718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957680F8-68CD-1CF7-B3AF-89864835AF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5093"/>
            <a:ext cx="12192000" cy="7221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75772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8C2B8E26-63F1-B196-7648-A8EB9CAAD5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72017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2885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856C5475-F85B-6E67-397A-2E6018FAA3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17740"/>
            <a:ext cx="12288916" cy="7275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575950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Tema de Office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albo3garcia3@gmail.com</dc:creator>
  <cp:lastModifiedBy>Udenar</cp:lastModifiedBy>
  <cp:revision>8</cp:revision>
  <dcterms:created xsi:type="dcterms:W3CDTF">2025-11-04T19:02:06Z</dcterms:created>
  <dcterms:modified xsi:type="dcterms:W3CDTF">2025-11-12T19:19:41Z</dcterms:modified>
</cp:coreProperties>
</file>