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2" r:id="rId4"/>
    <p:sldId id="260" r:id="rId5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2" d="100"/>
          <a:sy n="62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EB5285-AAE3-41CA-8280-41BB81C513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7266C54-3763-47E5-9F32-58B4981AB0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13D76E-14C3-4A07-A325-41A21ACE6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DC1B-CDBD-4182-A6B6-5C24DB9E3E86}" type="datetimeFigureOut">
              <a:rPr lang="es-419" smtClean="0"/>
              <a:t>11/3/2026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8F528C-3DFA-485E-A1DB-AB38E31D5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AC179C-FA61-4CA0-886E-5FF305982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7F82-753E-4A95-8EEF-1D7608877033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190894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C66DEA-882E-4B88-B65D-6B25980BF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FE8AAC6-9C1D-42F5-8026-F5C3C48290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5D08A7-9CEB-43B8-9893-FD9F43B6A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DC1B-CDBD-4182-A6B6-5C24DB9E3E86}" type="datetimeFigureOut">
              <a:rPr lang="es-419" smtClean="0"/>
              <a:t>11/3/2026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D8DB7E-D774-4600-A6E7-B3C4CE5C2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10F7A3-7A87-4B45-AEA7-40DA67316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7F82-753E-4A95-8EEF-1D7608877033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251003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5E95B33-921B-4C0B-967B-5571EB7506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F9C522B-4460-4326-8BD2-69BED9B9E8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47D451-56F2-4FF3-B262-F05B3876E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DC1B-CDBD-4182-A6B6-5C24DB9E3E86}" type="datetimeFigureOut">
              <a:rPr lang="es-419" smtClean="0"/>
              <a:t>11/3/2026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9CDE40-B2D2-4F1D-BD87-6CF6C5E06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F8B7D5-EF62-4C55-B082-6312B77E4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7F82-753E-4A95-8EEF-1D7608877033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644984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C4BCC8-C414-4D39-9A97-4671946C6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97657E-FDEC-4352-86DB-D58F74377F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F4E648-9405-4756-828C-B4D973F5A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DC1B-CDBD-4182-A6B6-5C24DB9E3E86}" type="datetimeFigureOut">
              <a:rPr lang="es-419" smtClean="0"/>
              <a:t>11/3/2026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0F01E0-E070-4FBF-959C-513E7A9D1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9C4177-83D4-428E-9F62-C4CF79ABB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7F82-753E-4A95-8EEF-1D7608877033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47155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F7A45-1583-490C-BAFB-8417EEE2A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FD867D-202D-4437-A1A5-059039EB2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82A316-9517-42E7-9F49-CC08A880D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DC1B-CDBD-4182-A6B6-5C24DB9E3E86}" type="datetimeFigureOut">
              <a:rPr lang="es-419" smtClean="0"/>
              <a:t>11/3/2026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84D602-14BE-40BE-83A7-456D74CD0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0754D2-13A8-4DEC-ABAA-1ECD2A7B2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7F82-753E-4A95-8EEF-1D7608877033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758378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A49354-D6E5-4142-A170-E9FF2B114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EA7346-E880-4876-8538-A6E22DC80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81A4ED8-3D02-493E-96ED-EA9D2D3557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5FB33F8-6A65-4FBE-A47D-FA7CD322C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DC1B-CDBD-4182-A6B6-5C24DB9E3E86}" type="datetimeFigureOut">
              <a:rPr lang="es-419" smtClean="0"/>
              <a:t>11/3/2026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2BF471A-BD57-4050-B39B-4C0B7A39D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3BA49F6-899F-4EB3-81BC-91660296E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7F82-753E-4A95-8EEF-1D7608877033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361153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D3E0EB-ED4F-4EF7-9312-71F7C2D55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C1D3D2F-F594-4EB0-9D04-459D86EDC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293D5C-C469-46E5-BD7A-338CCE249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C188670-DC68-44F8-8B30-E358D4160F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D5B157E-FA7B-4AB0-81C7-CB0ECC0A6E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E6D2BC8-EFDD-4385-B4EB-45788A5CD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DC1B-CDBD-4182-A6B6-5C24DB9E3E86}" type="datetimeFigureOut">
              <a:rPr lang="es-419" smtClean="0"/>
              <a:t>11/3/2026</a:t>
            </a:fld>
            <a:endParaRPr lang="es-419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D655659-3C20-4818-A775-3386B36AB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8D3D4AE-BEED-4C12-A550-ACB7014A8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7F82-753E-4A95-8EEF-1D7608877033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109064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F9F10-F417-4F7A-A8CF-D63E0D214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69E9BBB-3F21-4A60-B10C-A8600B308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DC1B-CDBD-4182-A6B6-5C24DB9E3E86}" type="datetimeFigureOut">
              <a:rPr lang="es-419" smtClean="0"/>
              <a:t>11/3/2026</a:t>
            </a:fld>
            <a:endParaRPr lang="es-419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C0EB767-A93F-4215-BF5E-86DCA93CD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FBACA31-BBCA-4950-801D-2B2FC02CC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7F82-753E-4A95-8EEF-1D7608877033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6609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3CBD2A0-80AF-46E6-802C-F3179FBD5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DC1B-CDBD-4182-A6B6-5C24DB9E3E86}" type="datetimeFigureOut">
              <a:rPr lang="es-419" smtClean="0"/>
              <a:t>11/3/2026</a:t>
            </a:fld>
            <a:endParaRPr lang="es-419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AE5DE72-F01C-49A7-990F-C9047B080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E8A9017-42DD-4DF9-9A17-0CDEC68D6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7F82-753E-4A95-8EEF-1D7608877033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13719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306C13-F64F-42CB-BF87-08FD402AD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82B215-0CCA-457A-B802-1B6C4596F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3343098-EF4C-4A04-A312-AA1F1E70F0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91415BB-3CAD-4BCE-B824-D12370EC9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DC1B-CDBD-4182-A6B6-5C24DB9E3E86}" type="datetimeFigureOut">
              <a:rPr lang="es-419" smtClean="0"/>
              <a:t>11/3/2026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C027187-85B2-4A5B-A04A-045071A48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A2161FB-94CA-4046-9D89-652482E7E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7F82-753E-4A95-8EEF-1D7608877033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288184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496705-055A-4E5F-A797-217C586A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07D8701-F30C-42D6-B388-6213B0317C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61C4DF8-0E48-4284-8901-E2121782F9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2A54EE8-4865-4DC3-9163-FBB5BD8A2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DC1B-CDBD-4182-A6B6-5C24DB9E3E86}" type="datetimeFigureOut">
              <a:rPr lang="es-419" smtClean="0"/>
              <a:t>11/3/2026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F42F3DA-3F9C-4725-8D76-E648C8D04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D2CE702-0BAC-45E7-A4FA-CF6FCF7D6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47F82-753E-4A95-8EEF-1D7608877033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045635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3D14B47-FFD6-44BF-A71D-DD434F4A5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7501B1-51AD-450D-84CB-C87598D06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D277CF-DFC8-452E-8E00-BB30E92F4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9DC1B-CDBD-4182-A6B6-5C24DB9E3E86}" type="datetimeFigureOut">
              <a:rPr lang="es-419" smtClean="0"/>
              <a:t>11/3/2026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7ABC19-155C-46B9-8571-C206178F46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D6BD73-0AAA-427A-89E1-D540E4D19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47F82-753E-4A95-8EEF-1D7608877033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657660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upo 32">
            <a:extLst>
              <a:ext uri="{FF2B5EF4-FFF2-40B4-BE49-F238E27FC236}">
                <a16:creationId xmlns:a16="http://schemas.microsoft.com/office/drawing/2014/main" id="{0EEE333C-DD50-4430-85AA-586F2B6C57D4}"/>
              </a:ext>
            </a:extLst>
          </p:cNvPr>
          <p:cNvGrpSpPr/>
          <p:nvPr/>
        </p:nvGrpSpPr>
        <p:grpSpPr>
          <a:xfrm>
            <a:off x="0" y="-902475"/>
            <a:ext cx="12525978" cy="7833285"/>
            <a:chOff x="-14933" y="-882155"/>
            <a:chExt cx="12525978" cy="7833285"/>
          </a:xfrm>
        </p:grpSpPr>
        <p:pic>
          <p:nvPicPr>
            <p:cNvPr id="22" name="Imagen 21">
              <a:extLst>
                <a:ext uri="{FF2B5EF4-FFF2-40B4-BE49-F238E27FC236}">
                  <a16:creationId xmlns:a16="http://schemas.microsoft.com/office/drawing/2014/main" id="{6BA6FCE0-C864-4606-8D42-9D1F0CEDC8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65558" y="-882155"/>
              <a:ext cx="4645487" cy="2787292"/>
            </a:xfrm>
            <a:prstGeom prst="rect">
              <a:avLst/>
            </a:prstGeom>
          </p:spPr>
        </p:pic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34208C32-6538-4297-8C16-96A3CC0E0D4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 flipH="1">
              <a:off x="9907603" y="0"/>
              <a:ext cx="2283539" cy="1587621"/>
            </a:xfrm>
            <a:prstGeom prst="rect">
              <a:avLst/>
            </a:prstGeom>
          </p:spPr>
        </p:pic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6D76C378-8BE3-4190-9010-1311E69EE2A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1481" y="274524"/>
              <a:ext cx="2330862" cy="89709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86A4C2E7-B651-4D81-A457-ECCCF0F4AE1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750"/>
            <a:stretch/>
          </p:blipFill>
          <p:spPr>
            <a:xfrm>
              <a:off x="-857" y="5698013"/>
              <a:ext cx="4194164" cy="1091001"/>
            </a:xfrm>
            <a:prstGeom prst="rect">
              <a:avLst/>
            </a:prstGeom>
          </p:spPr>
        </p:pic>
        <p:pic>
          <p:nvPicPr>
            <p:cNvPr id="9" name="Imagen 8" descr="Facultad de Ciencias Agrícolas - Udenar | Pasto">
              <a:extLst>
                <a:ext uri="{FF2B5EF4-FFF2-40B4-BE49-F238E27FC236}">
                  <a16:creationId xmlns:a16="http://schemas.microsoft.com/office/drawing/2014/main" id="{38BA3B6C-7040-4AA9-9558-4D5A3148F41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412" b="12576"/>
            <a:stretch/>
          </p:blipFill>
          <p:spPr bwMode="auto">
            <a:xfrm>
              <a:off x="5579802" y="5985173"/>
              <a:ext cx="932145" cy="745633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id="{AF236D9D-E9A9-485E-A538-E90710523DC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09078" y="6066713"/>
              <a:ext cx="537663" cy="5376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26" name="Picture 2" descr="Universidad de Nariño – Universidad de Nariño">
              <a:extLst>
                <a:ext uri="{FF2B5EF4-FFF2-40B4-BE49-F238E27FC236}">
                  <a16:creationId xmlns:a16="http://schemas.microsoft.com/office/drawing/2014/main" id="{AE88013F-2DAB-43A9-ADFB-E1BA83F2624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3355"/>
            <a:stretch/>
          </p:blipFill>
          <p:spPr bwMode="auto">
            <a:xfrm>
              <a:off x="4053184" y="5967590"/>
              <a:ext cx="1662086" cy="7585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" descr="Universidad de Nariño – Universidad de Nariño">
              <a:extLst>
                <a:ext uri="{FF2B5EF4-FFF2-40B4-BE49-F238E27FC236}">
                  <a16:creationId xmlns:a16="http://schemas.microsoft.com/office/drawing/2014/main" id="{39A17668-A8C5-406C-87A1-28E13C6C98C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269" r="67461"/>
            <a:stretch/>
          </p:blipFill>
          <p:spPr bwMode="auto">
            <a:xfrm>
              <a:off x="6442593" y="5967590"/>
              <a:ext cx="81539" cy="7585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2" descr="Universidad de Nariño – Universidad de Nariño">
              <a:extLst>
                <a:ext uri="{FF2B5EF4-FFF2-40B4-BE49-F238E27FC236}">
                  <a16:creationId xmlns:a16="http://schemas.microsoft.com/office/drawing/2014/main" id="{186573BA-E5A9-4B2C-A14E-CA717C98AAB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269" r="67461"/>
            <a:stretch/>
          </p:blipFill>
          <p:spPr bwMode="auto">
            <a:xfrm>
              <a:off x="7269855" y="5967417"/>
              <a:ext cx="81539" cy="7585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Imagen 15">
              <a:extLst>
                <a:ext uri="{FF2B5EF4-FFF2-40B4-BE49-F238E27FC236}">
                  <a16:creationId xmlns:a16="http://schemas.microsoft.com/office/drawing/2014/main" id="{86D5EB9D-0B27-4A6B-AE6E-D1F74D57CDE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3845" b="71661"/>
            <a:stretch/>
          </p:blipFill>
          <p:spPr>
            <a:xfrm rot="10800000">
              <a:off x="-14933" y="6703671"/>
              <a:ext cx="12221865" cy="247459"/>
            </a:xfrm>
            <a:prstGeom prst="rect">
              <a:avLst/>
            </a:prstGeom>
          </p:spPr>
        </p:pic>
        <p:pic>
          <p:nvPicPr>
            <p:cNvPr id="17" name="Imagen 16">
              <a:extLst>
                <a:ext uri="{FF2B5EF4-FFF2-40B4-BE49-F238E27FC236}">
                  <a16:creationId xmlns:a16="http://schemas.microsoft.com/office/drawing/2014/main" id="{D58B465D-1FEE-4410-89F3-76F48F9FA5E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942" b="71661"/>
            <a:stretch/>
          </p:blipFill>
          <p:spPr>
            <a:xfrm rot="10800000">
              <a:off x="-14933" y="5772668"/>
              <a:ext cx="12206075" cy="131784"/>
            </a:xfrm>
            <a:prstGeom prst="rect">
              <a:avLst/>
            </a:prstGeom>
          </p:spPr>
        </p:pic>
        <p:pic>
          <p:nvPicPr>
            <p:cNvPr id="19" name="Imagen 18">
              <a:extLst>
                <a:ext uri="{FF2B5EF4-FFF2-40B4-BE49-F238E27FC236}">
                  <a16:creationId xmlns:a16="http://schemas.microsoft.com/office/drawing/2014/main" id="{01A6DDC9-57B4-4D5C-B466-B49EAEF7F04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750"/>
            <a:stretch/>
          </p:blipFill>
          <p:spPr>
            <a:xfrm flipH="1">
              <a:off x="8307013" y="5759837"/>
              <a:ext cx="3892414" cy="1012508"/>
            </a:xfrm>
            <a:prstGeom prst="rect">
              <a:avLst/>
            </a:prstGeom>
          </p:spPr>
        </p:pic>
        <p:pic>
          <p:nvPicPr>
            <p:cNvPr id="24" name="Imagen 23">
              <a:extLst>
                <a:ext uri="{FF2B5EF4-FFF2-40B4-BE49-F238E27FC236}">
                  <a16:creationId xmlns:a16="http://schemas.microsoft.com/office/drawing/2014/main" id="{32DF92D7-AA34-4DF5-80A1-D1DC8E4517B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 amt="3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57" y="1265954"/>
              <a:ext cx="11177233" cy="430185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4" name="Título 33">
            <a:extLst>
              <a:ext uri="{FF2B5EF4-FFF2-40B4-BE49-F238E27FC236}">
                <a16:creationId xmlns:a16="http://schemas.microsoft.com/office/drawing/2014/main" id="{50ECF36B-B975-475B-9524-5D677349D6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Título conferencia </a:t>
            </a:r>
            <a:endParaRPr lang="es-419" dirty="0"/>
          </a:p>
        </p:txBody>
      </p:sp>
      <p:sp>
        <p:nvSpPr>
          <p:cNvPr id="35" name="Subtítulo 34">
            <a:extLst>
              <a:ext uri="{FF2B5EF4-FFF2-40B4-BE49-F238E27FC236}">
                <a16:creationId xmlns:a16="http://schemas.microsoft.com/office/drawing/2014/main" id="{83282DAB-8693-4CA1-8D8D-6C066E5264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Nombre de conferencista</a:t>
            </a:r>
            <a:endParaRPr lang="es-419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1260CBB-591B-4A42-A942-C51C99C1E9C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5269" y="6062698"/>
            <a:ext cx="970987" cy="513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388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66520D29-5DF1-4AD9-AD59-DFD60DCCF222}"/>
              </a:ext>
            </a:extLst>
          </p:cNvPr>
          <p:cNvGrpSpPr/>
          <p:nvPr/>
        </p:nvGrpSpPr>
        <p:grpSpPr>
          <a:xfrm>
            <a:off x="-31736" y="-7177"/>
            <a:ext cx="12239525" cy="6951130"/>
            <a:chOff x="-31736" y="-7177"/>
            <a:chExt cx="12239525" cy="6951130"/>
          </a:xfrm>
        </p:grpSpPr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34208C32-6538-4297-8C16-96A3CC0E0D4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 flipH="1">
              <a:off x="8970380" y="-7177"/>
              <a:ext cx="3221620" cy="2239818"/>
            </a:xfrm>
            <a:prstGeom prst="rect">
              <a:avLst/>
            </a:prstGeom>
          </p:spPr>
        </p:pic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6D76C378-8BE3-4190-9010-1311E69EE2A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338" y="267347"/>
              <a:ext cx="2330862" cy="89709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86A4C2E7-B651-4D81-A457-ECCCF0F4AE1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750"/>
            <a:stretch/>
          </p:blipFill>
          <p:spPr>
            <a:xfrm>
              <a:off x="0" y="5690836"/>
              <a:ext cx="4194164" cy="1091001"/>
            </a:xfrm>
            <a:prstGeom prst="rect">
              <a:avLst/>
            </a:prstGeom>
          </p:spPr>
        </p:pic>
        <p:pic>
          <p:nvPicPr>
            <p:cNvPr id="9" name="Imagen 8" descr="Facultad de Ciencias Agrícolas - Udenar | Pasto">
              <a:extLst>
                <a:ext uri="{FF2B5EF4-FFF2-40B4-BE49-F238E27FC236}">
                  <a16:creationId xmlns:a16="http://schemas.microsoft.com/office/drawing/2014/main" id="{38BA3B6C-7040-4AA9-9558-4D5A3148F41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412" b="12576"/>
            <a:stretch/>
          </p:blipFill>
          <p:spPr bwMode="auto">
            <a:xfrm>
              <a:off x="5580659" y="5977996"/>
              <a:ext cx="932145" cy="745633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id="{AF236D9D-E9A9-485E-A538-E90710523DC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82441" y="6072056"/>
              <a:ext cx="537663" cy="5376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26" name="Picture 2" descr="Universidad de Nariño – Universidad de Nariño">
              <a:extLst>
                <a:ext uri="{FF2B5EF4-FFF2-40B4-BE49-F238E27FC236}">
                  <a16:creationId xmlns:a16="http://schemas.microsoft.com/office/drawing/2014/main" id="{AE88013F-2DAB-43A9-ADFB-E1BA83F2624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3355"/>
            <a:stretch/>
          </p:blipFill>
          <p:spPr bwMode="auto">
            <a:xfrm>
              <a:off x="4054041" y="5960413"/>
              <a:ext cx="1662086" cy="7585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" descr="Universidad de Nariño – Universidad de Nariño">
              <a:extLst>
                <a:ext uri="{FF2B5EF4-FFF2-40B4-BE49-F238E27FC236}">
                  <a16:creationId xmlns:a16="http://schemas.microsoft.com/office/drawing/2014/main" id="{39A17668-A8C5-406C-87A1-28E13C6C98C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269" r="67461"/>
            <a:stretch/>
          </p:blipFill>
          <p:spPr bwMode="auto">
            <a:xfrm>
              <a:off x="6443450" y="5960413"/>
              <a:ext cx="81539" cy="7585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2" descr="Universidad de Nariño – Universidad de Nariño">
              <a:extLst>
                <a:ext uri="{FF2B5EF4-FFF2-40B4-BE49-F238E27FC236}">
                  <a16:creationId xmlns:a16="http://schemas.microsoft.com/office/drawing/2014/main" id="{186573BA-E5A9-4B2C-A14E-CA717C98AAB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269" r="67461"/>
            <a:stretch/>
          </p:blipFill>
          <p:spPr bwMode="auto">
            <a:xfrm>
              <a:off x="7270712" y="5960240"/>
              <a:ext cx="81539" cy="7585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Imagen 15">
              <a:extLst>
                <a:ext uri="{FF2B5EF4-FFF2-40B4-BE49-F238E27FC236}">
                  <a16:creationId xmlns:a16="http://schemas.microsoft.com/office/drawing/2014/main" id="{86D5EB9D-0B27-4A6B-AE6E-D1F74D57CDE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3845" b="71661"/>
            <a:stretch/>
          </p:blipFill>
          <p:spPr>
            <a:xfrm rot="10800000">
              <a:off x="-14076" y="6696494"/>
              <a:ext cx="12221865" cy="247459"/>
            </a:xfrm>
            <a:prstGeom prst="rect">
              <a:avLst/>
            </a:prstGeom>
          </p:spPr>
        </p:pic>
        <p:pic>
          <p:nvPicPr>
            <p:cNvPr id="17" name="Imagen 16">
              <a:extLst>
                <a:ext uri="{FF2B5EF4-FFF2-40B4-BE49-F238E27FC236}">
                  <a16:creationId xmlns:a16="http://schemas.microsoft.com/office/drawing/2014/main" id="{D58B465D-1FEE-4410-89F3-76F48F9FA5E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942" b="71661"/>
            <a:stretch/>
          </p:blipFill>
          <p:spPr>
            <a:xfrm rot="10800000">
              <a:off x="-14076" y="5765491"/>
              <a:ext cx="12206075" cy="131784"/>
            </a:xfrm>
            <a:prstGeom prst="rect">
              <a:avLst/>
            </a:prstGeom>
          </p:spPr>
        </p:pic>
        <p:pic>
          <p:nvPicPr>
            <p:cNvPr id="19" name="Imagen 18">
              <a:extLst>
                <a:ext uri="{FF2B5EF4-FFF2-40B4-BE49-F238E27FC236}">
                  <a16:creationId xmlns:a16="http://schemas.microsoft.com/office/drawing/2014/main" id="{01A6DDC9-57B4-4D5C-B466-B49EAEF7F04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750"/>
            <a:stretch/>
          </p:blipFill>
          <p:spPr>
            <a:xfrm flipH="1">
              <a:off x="8307870" y="5752660"/>
              <a:ext cx="3892414" cy="1012508"/>
            </a:xfrm>
            <a:prstGeom prst="rect">
              <a:avLst/>
            </a:prstGeom>
          </p:spPr>
        </p:pic>
        <p:pic>
          <p:nvPicPr>
            <p:cNvPr id="15" name="Imagen 14">
              <a:extLst>
                <a:ext uri="{FF2B5EF4-FFF2-40B4-BE49-F238E27FC236}">
                  <a16:creationId xmlns:a16="http://schemas.microsoft.com/office/drawing/2014/main" id="{1158EFEC-A625-42A5-BB0A-DA713F2A7B0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 amt="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1736" y="1209716"/>
              <a:ext cx="12156934" cy="467891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2" name="Título 21">
            <a:extLst>
              <a:ext uri="{FF2B5EF4-FFF2-40B4-BE49-F238E27FC236}">
                <a16:creationId xmlns:a16="http://schemas.microsoft.com/office/drawing/2014/main" id="{2238A965-B97D-4968-8F18-BADD0BC05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970" y="1281933"/>
            <a:ext cx="8910770" cy="671270"/>
          </a:xfrm>
        </p:spPr>
        <p:txBody>
          <a:bodyPr>
            <a:normAutofit fontScale="90000"/>
          </a:bodyPr>
          <a:lstStyle/>
          <a:p>
            <a:r>
              <a:rPr lang="es-ES" dirty="0"/>
              <a:t>Título</a:t>
            </a:r>
            <a:endParaRPr lang="es-419" dirty="0"/>
          </a:p>
        </p:txBody>
      </p:sp>
      <p:sp>
        <p:nvSpPr>
          <p:cNvPr id="23" name="Marcador de contenido 22">
            <a:extLst>
              <a:ext uri="{FF2B5EF4-FFF2-40B4-BE49-F238E27FC236}">
                <a16:creationId xmlns:a16="http://schemas.microsoft.com/office/drawing/2014/main" id="{472ECA0C-D095-462B-9CAA-6B263EA31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9970" y="2295605"/>
            <a:ext cx="10073640" cy="3270584"/>
          </a:xfrm>
        </p:spPr>
        <p:txBody>
          <a:bodyPr/>
          <a:lstStyle/>
          <a:p>
            <a:r>
              <a:rPr lang="es-ES" dirty="0"/>
              <a:t>Contenido</a:t>
            </a:r>
            <a:endParaRPr lang="es-419" dirty="0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5660BC68-C105-4EA4-B70B-77C3DA4ACC5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3805" y="6071548"/>
            <a:ext cx="970987" cy="513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822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4208C32-6538-4297-8C16-96A3CC0E0D4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9908460" y="-7177"/>
            <a:ext cx="2283539" cy="1587621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6D76C378-8BE3-4190-9010-1311E69EE2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38" y="267347"/>
            <a:ext cx="2330862" cy="89709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86A4C2E7-B651-4D81-A457-ECCCF0F4AE1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750"/>
          <a:stretch/>
        </p:blipFill>
        <p:spPr>
          <a:xfrm>
            <a:off x="0" y="5690836"/>
            <a:ext cx="4194164" cy="1091001"/>
          </a:xfrm>
          <a:prstGeom prst="rect">
            <a:avLst/>
          </a:prstGeom>
        </p:spPr>
      </p:pic>
      <p:pic>
        <p:nvPicPr>
          <p:cNvPr id="9" name="Imagen 8" descr="Facultad de Ciencias Agrícolas - Udenar | Pasto">
            <a:extLst>
              <a:ext uri="{FF2B5EF4-FFF2-40B4-BE49-F238E27FC236}">
                <a16:creationId xmlns:a16="http://schemas.microsoft.com/office/drawing/2014/main" id="{38BA3B6C-7040-4AA9-9558-4D5A3148F411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12" b="12576"/>
          <a:stretch/>
        </p:blipFill>
        <p:spPr bwMode="auto">
          <a:xfrm>
            <a:off x="5580659" y="5977996"/>
            <a:ext cx="932145" cy="74563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F236D9D-E9A9-485E-A538-E90710523DC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6834" y="6038830"/>
            <a:ext cx="537663" cy="537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Universidad de Nariño – Universidad de Nariño">
            <a:extLst>
              <a:ext uri="{FF2B5EF4-FFF2-40B4-BE49-F238E27FC236}">
                <a16:creationId xmlns:a16="http://schemas.microsoft.com/office/drawing/2014/main" id="{AE88013F-2DAB-43A9-ADFB-E1BA83F2624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355"/>
          <a:stretch/>
        </p:blipFill>
        <p:spPr bwMode="auto">
          <a:xfrm>
            <a:off x="4054041" y="5960413"/>
            <a:ext cx="1662086" cy="758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Universidad de Nariño – Universidad de Nariño">
            <a:extLst>
              <a:ext uri="{FF2B5EF4-FFF2-40B4-BE49-F238E27FC236}">
                <a16:creationId xmlns:a16="http://schemas.microsoft.com/office/drawing/2014/main" id="{39A17668-A8C5-406C-87A1-28E13C6C98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69" r="67461"/>
          <a:stretch/>
        </p:blipFill>
        <p:spPr bwMode="auto">
          <a:xfrm>
            <a:off x="6443450" y="5960413"/>
            <a:ext cx="81539" cy="758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Universidad de Nariño – Universidad de Nariño">
            <a:extLst>
              <a:ext uri="{FF2B5EF4-FFF2-40B4-BE49-F238E27FC236}">
                <a16:creationId xmlns:a16="http://schemas.microsoft.com/office/drawing/2014/main" id="{186573BA-E5A9-4B2C-A14E-CA717C98AAB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69" r="67461"/>
          <a:stretch/>
        </p:blipFill>
        <p:spPr bwMode="auto">
          <a:xfrm>
            <a:off x="7270712" y="5960240"/>
            <a:ext cx="81539" cy="758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86D5EB9D-0B27-4A6B-AE6E-D1F74D57CDE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45" b="71661"/>
          <a:stretch/>
        </p:blipFill>
        <p:spPr>
          <a:xfrm rot="10800000">
            <a:off x="-14076" y="6696494"/>
            <a:ext cx="12221865" cy="247459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D58B465D-1FEE-4410-89F3-76F48F9FA5E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2" b="71661"/>
          <a:stretch/>
        </p:blipFill>
        <p:spPr>
          <a:xfrm rot="10800000">
            <a:off x="-14076" y="5765491"/>
            <a:ext cx="12206075" cy="131784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01A6DDC9-57B4-4D5C-B466-B49EAEF7F04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750"/>
          <a:stretch/>
        </p:blipFill>
        <p:spPr>
          <a:xfrm flipH="1">
            <a:off x="8307870" y="5752660"/>
            <a:ext cx="3892414" cy="1012508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6BA6FCE0-C864-4606-8D42-9D1F0CEDC85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558" y="-882155"/>
            <a:ext cx="4645487" cy="2787292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B828D310-8123-43A7-8241-416E7108EDF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9008" y="6062855"/>
            <a:ext cx="970987" cy="513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187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4208C32-6538-4297-8C16-96A3CC0E0D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8970380" y="-7177"/>
            <a:ext cx="3221620" cy="223981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6D76C378-8BE3-4190-9010-1311E69EE2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38" y="267347"/>
            <a:ext cx="2330862" cy="89709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86A4C2E7-B651-4D81-A457-ECCCF0F4AE1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750"/>
          <a:stretch/>
        </p:blipFill>
        <p:spPr>
          <a:xfrm>
            <a:off x="0" y="5690836"/>
            <a:ext cx="4194164" cy="1091001"/>
          </a:xfrm>
          <a:prstGeom prst="rect">
            <a:avLst/>
          </a:prstGeom>
        </p:spPr>
      </p:pic>
      <p:pic>
        <p:nvPicPr>
          <p:cNvPr id="9" name="Imagen 8" descr="Facultad de Ciencias Agrícolas - Udenar | Pasto">
            <a:extLst>
              <a:ext uri="{FF2B5EF4-FFF2-40B4-BE49-F238E27FC236}">
                <a16:creationId xmlns:a16="http://schemas.microsoft.com/office/drawing/2014/main" id="{38BA3B6C-7040-4AA9-9558-4D5A3148F411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12" b="12576"/>
          <a:stretch/>
        </p:blipFill>
        <p:spPr bwMode="auto">
          <a:xfrm>
            <a:off x="5580659" y="5977996"/>
            <a:ext cx="932145" cy="74563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F236D9D-E9A9-485E-A538-E90710523DC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0012" y="6090123"/>
            <a:ext cx="537663" cy="537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Universidad de Nariño – Universidad de Nariño">
            <a:extLst>
              <a:ext uri="{FF2B5EF4-FFF2-40B4-BE49-F238E27FC236}">
                <a16:creationId xmlns:a16="http://schemas.microsoft.com/office/drawing/2014/main" id="{AE88013F-2DAB-43A9-ADFB-E1BA83F2624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355"/>
          <a:stretch/>
        </p:blipFill>
        <p:spPr bwMode="auto">
          <a:xfrm>
            <a:off x="4054041" y="5960413"/>
            <a:ext cx="1662086" cy="758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Universidad de Nariño – Universidad de Nariño">
            <a:extLst>
              <a:ext uri="{FF2B5EF4-FFF2-40B4-BE49-F238E27FC236}">
                <a16:creationId xmlns:a16="http://schemas.microsoft.com/office/drawing/2014/main" id="{39A17668-A8C5-406C-87A1-28E13C6C98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69" r="67461"/>
          <a:stretch/>
        </p:blipFill>
        <p:spPr bwMode="auto">
          <a:xfrm>
            <a:off x="6443450" y="5960413"/>
            <a:ext cx="81539" cy="758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Universidad de Nariño – Universidad de Nariño">
            <a:extLst>
              <a:ext uri="{FF2B5EF4-FFF2-40B4-BE49-F238E27FC236}">
                <a16:creationId xmlns:a16="http://schemas.microsoft.com/office/drawing/2014/main" id="{186573BA-E5A9-4B2C-A14E-CA717C98AAB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69" r="67461"/>
          <a:stretch/>
        </p:blipFill>
        <p:spPr bwMode="auto">
          <a:xfrm>
            <a:off x="7270712" y="5960240"/>
            <a:ext cx="81539" cy="758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86D5EB9D-0B27-4A6B-AE6E-D1F74D57CDE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45" b="71661"/>
          <a:stretch/>
        </p:blipFill>
        <p:spPr>
          <a:xfrm rot="10800000">
            <a:off x="-14076" y="6696494"/>
            <a:ext cx="12221865" cy="247459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D58B465D-1FEE-4410-89F3-76F48F9FA5E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2" b="71661"/>
          <a:stretch/>
        </p:blipFill>
        <p:spPr>
          <a:xfrm rot="10800000">
            <a:off x="-14076" y="5765491"/>
            <a:ext cx="12206075" cy="131784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01A6DDC9-57B4-4D5C-B466-B49EAEF7F04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750"/>
          <a:stretch/>
        </p:blipFill>
        <p:spPr>
          <a:xfrm flipH="1">
            <a:off x="8307870" y="5752660"/>
            <a:ext cx="3892414" cy="1012508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694C8E6F-D3B5-4B9A-B297-87CBA7CA4D5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0608" y="6082704"/>
            <a:ext cx="970987" cy="513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3704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7</Words>
  <Application>Microsoft Office PowerPoint</Application>
  <PresentationFormat>Panorámica</PresentationFormat>
  <Paragraphs>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Título conferencia </vt:lpstr>
      <vt:lpstr>Título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PERSONAL</dc:creator>
  <cp:lastModifiedBy>PERSONAL</cp:lastModifiedBy>
  <cp:revision>6</cp:revision>
  <dcterms:created xsi:type="dcterms:W3CDTF">2026-02-27T16:09:31Z</dcterms:created>
  <dcterms:modified xsi:type="dcterms:W3CDTF">2026-03-11T22:56:36Z</dcterms:modified>
</cp:coreProperties>
</file>