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DAB3C"/>
    <a:srgbClr val="638D00"/>
    <a:srgbClr val="16385B"/>
    <a:srgbClr val="39A543"/>
    <a:srgbClr val="007936"/>
    <a:srgbClr val="B7E7C7"/>
    <a:srgbClr val="FFFBD1"/>
    <a:srgbClr val="FFFDE8"/>
    <a:srgbClr val="FFF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38430-824F-47D7-98FF-1CFAB6531B96}" v="166" dt="2024-09-03T12:38:02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20" d="100"/>
          <a:sy n="20" d="100"/>
        </p:scale>
        <p:origin x="1742" y="29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na Rithielly Rezende" userId="1c4f26d35807e77b" providerId="LiveId" clId="{6A338430-824F-47D7-98FF-1CFAB6531B96}"/>
    <pc:docChg chg="undo redo custSel modSld">
      <pc:chgData name="Brunna Rithielly Rezende" userId="1c4f26d35807e77b" providerId="LiveId" clId="{6A338430-824F-47D7-98FF-1CFAB6531B96}" dt="2024-09-03T13:20:52.308" v="3203" actId="20577"/>
      <pc:docMkLst>
        <pc:docMk/>
      </pc:docMkLst>
      <pc:sldChg chg="addSp delSp modSp mod">
        <pc:chgData name="Brunna Rithielly Rezende" userId="1c4f26d35807e77b" providerId="LiveId" clId="{6A338430-824F-47D7-98FF-1CFAB6531B96}" dt="2024-09-03T13:20:52.308" v="3203" actId="20577"/>
        <pc:sldMkLst>
          <pc:docMk/>
          <pc:sldMk cId="623486483" sldId="256"/>
        </pc:sldMkLst>
        <pc:spChg chg="del">
          <ac:chgData name="Brunna Rithielly Rezende" userId="1c4f26d35807e77b" providerId="LiveId" clId="{6A338430-824F-47D7-98FF-1CFAB6531B96}" dt="2024-09-01T21:59:23.671" v="0" actId="478"/>
          <ac:spMkLst>
            <pc:docMk/>
            <pc:sldMk cId="623486483" sldId="256"/>
            <ac:spMk id="2" creationId="{00000000-0000-0000-0000-000000000000}"/>
          </ac:spMkLst>
        </pc:spChg>
        <pc:spChg chg="add mod">
          <ac:chgData name="Brunna Rithielly Rezende" userId="1c4f26d35807e77b" providerId="LiveId" clId="{6A338430-824F-47D7-98FF-1CFAB6531B96}" dt="2024-09-02T20:28:03.997" v="1933" actId="1582"/>
          <ac:spMkLst>
            <pc:docMk/>
            <pc:sldMk cId="623486483" sldId="256"/>
            <ac:spMk id="2" creationId="{6BCAABA0-9D84-9E1F-7C57-0FBA9DB8FE01}"/>
          </ac:spMkLst>
        </pc:spChg>
        <pc:spChg chg="add mod">
          <ac:chgData name="Brunna Rithielly Rezende" userId="1c4f26d35807e77b" providerId="LiveId" clId="{6A338430-824F-47D7-98FF-1CFAB6531B96}" dt="2024-09-01T22:08:40.320" v="253" actId="20577"/>
          <ac:spMkLst>
            <pc:docMk/>
            <pc:sldMk cId="623486483" sldId="256"/>
            <ac:spMk id="3" creationId="{14716EDA-DC6B-07D0-C3A2-685D9DC5D483}"/>
          </ac:spMkLst>
        </pc:spChg>
        <pc:spChg chg="add mod">
          <ac:chgData name="Brunna Rithielly Rezende" userId="1c4f26d35807e77b" providerId="LiveId" clId="{6A338430-824F-47D7-98FF-1CFAB6531B96}" dt="2024-09-02T20:59:30.785" v="2359" actId="1036"/>
          <ac:spMkLst>
            <pc:docMk/>
            <pc:sldMk cId="623486483" sldId="256"/>
            <ac:spMk id="5" creationId="{6627F481-3462-24D0-CA75-E58FA7EDB337}"/>
          </ac:spMkLst>
        </pc:spChg>
        <pc:spChg chg="add mod">
          <ac:chgData name="Brunna Rithielly Rezende" userId="1c4f26d35807e77b" providerId="LiveId" clId="{6A338430-824F-47D7-98FF-1CFAB6531B96}" dt="2024-09-01T22:01:48.230" v="11" actId="207"/>
          <ac:spMkLst>
            <pc:docMk/>
            <pc:sldMk cId="623486483" sldId="256"/>
            <ac:spMk id="6" creationId="{403AE02E-D781-2771-7C0B-B954572AF73B}"/>
          </ac:spMkLst>
        </pc:spChg>
        <pc:spChg chg="add mod">
          <ac:chgData name="Brunna Rithielly Rezende" userId="1c4f26d35807e77b" providerId="LiveId" clId="{6A338430-824F-47D7-98FF-1CFAB6531B96}" dt="2024-09-01T22:01:35.563" v="9" actId="207"/>
          <ac:spMkLst>
            <pc:docMk/>
            <pc:sldMk cId="623486483" sldId="256"/>
            <ac:spMk id="8" creationId="{709C0C64-842F-1366-EE5B-C268A4B4A904}"/>
          </ac:spMkLst>
        </pc:spChg>
        <pc:spChg chg="add mod">
          <ac:chgData name="Brunna Rithielly Rezende" userId="1c4f26d35807e77b" providerId="LiveId" clId="{6A338430-824F-47D7-98FF-1CFAB6531B96}" dt="2024-09-02T19:01:44.299" v="812" actId="20577"/>
          <ac:spMkLst>
            <pc:docMk/>
            <pc:sldMk cId="623486483" sldId="256"/>
            <ac:spMk id="9" creationId="{7EDF6291-3595-0F35-1D22-27BDA514E003}"/>
          </ac:spMkLst>
        </pc:spChg>
        <pc:spChg chg="add mod">
          <ac:chgData name="Brunna Rithielly Rezende" userId="1c4f26d35807e77b" providerId="LiveId" clId="{6A338430-824F-47D7-98FF-1CFAB6531B96}" dt="2024-09-02T19:02:47.153" v="1024" actId="20577"/>
          <ac:spMkLst>
            <pc:docMk/>
            <pc:sldMk cId="623486483" sldId="256"/>
            <ac:spMk id="10" creationId="{D25DCAD1-31F5-8D9A-69F4-BC237C0396CB}"/>
          </ac:spMkLst>
        </pc:spChg>
        <pc:spChg chg="add mod">
          <ac:chgData name="Brunna Rithielly Rezende" userId="1c4f26d35807e77b" providerId="LiveId" clId="{6A338430-824F-47D7-98FF-1CFAB6531B96}" dt="2024-09-03T13:20:52.308" v="3203" actId="20577"/>
          <ac:spMkLst>
            <pc:docMk/>
            <pc:sldMk cId="623486483" sldId="256"/>
            <ac:spMk id="11" creationId="{1E5EDF58-C3B8-C810-27CC-F5FB8470421D}"/>
          </ac:spMkLst>
        </pc:spChg>
        <pc:spChg chg="add mod">
          <ac:chgData name="Brunna Rithielly Rezende" userId="1c4f26d35807e77b" providerId="LiveId" clId="{6A338430-824F-47D7-98FF-1CFAB6531B96}" dt="2024-09-01T22:01:48.230" v="11" actId="207"/>
          <ac:spMkLst>
            <pc:docMk/>
            <pc:sldMk cId="623486483" sldId="256"/>
            <ac:spMk id="12" creationId="{ADE32D02-72AC-1D45-532B-0D3EDA1E37CC}"/>
          </ac:spMkLst>
        </pc:spChg>
        <pc:spChg chg="add del mod">
          <ac:chgData name="Brunna Rithielly Rezende" userId="1c4f26d35807e77b" providerId="LiveId" clId="{6A338430-824F-47D7-98FF-1CFAB6531B96}" dt="2024-09-02T20:43:30.051" v="2197" actId="478"/>
          <ac:spMkLst>
            <pc:docMk/>
            <pc:sldMk cId="623486483" sldId="256"/>
            <ac:spMk id="13" creationId="{81FEA79E-817B-55A3-D979-BD061BE9890D}"/>
          </ac:spMkLst>
        </pc:spChg>
        <pc:spChg chg="add mod">
          <ac:chgData name="Brunna Rithielly Rezende" userId="1c4f26d35807e77b" providerId="LiveId" clId="{6A338430-824F-47D7-98FF-1CFAB6531B96}" dt="2024-09-01T22:00:33.108" v="4"/>
          <ac:spMkLst>
            <pc:docMk/>
            <pc:sldMk cId="623486483" sldId="256"/>
            <ac:spMk id="13" creationId="{E59B05A5-85C0-6E36-4567-0985DD958858}"/>
          </ac:spMkLst>
        </pc:spChg>
        <pc:spChg chg="add mod">
          <ac:chgData name="Brunna Rithielly Rezende" userId="1c4f26d35807e77b" providerId="LiveId" clId="{6A338430-824F-47D7-98FF-1CFAB6531B96}" dt="2024-09-03T12:37:06.227" v="2979" actId="1076"/>
          <ac:spMkLst>
            <pc:docMk/>
            <pc:sldMk cId="623486483" sldId="256"/>
            <ac:spMk id="13" creationId="{EC8B9D03-789F-9DA0-3489-88BCAAEAABB4}"/>
          </ac:spMkLst>
        </pc:spChg>
        <pc:spChg chg="add del mod">
          <ac:chgData name="Brunna Rithielly Rezende" userId="1c4f26d35807e77b" providerId="LiveId" clId="{6A338430-824F-47D7-98FF-1CFAB6531B96}" dt="2024-09-02T20:40:41.496" v="2125" actId="478"/>
          <ac:spMkLst>
            <pc:docMk/>
            <pc:sldMk cId="623486483" sldId="256"/>
            <ac:spMk id="14" creationId="{552668D3-E55F-00C9-62CB-1E9CBF921118}"/>
          </ac:spMkLst>
        </pc:spChg>
        <pc:spChg chg="add mod">
          <ac:chgData name="Brunna Rithielly Rezende" userId="1c4f26d35807e77b" providerId="LiveId" clId="{6A338430-824F-47D7-98FF-1CFAB6531B96}" dt="2024-09-03T12:37:36.410" v="2982" actId="1076"/>
          <ac:spMkLst>
            <pc:docMk/>
            <pc:sldMk cId="623486483" sldId="256"/>
            <ac:spMk id="14" creationId="{B5E74476-1C0C-C3B5-8F4C-45A152CC9930}"/>
          </ac:spMkLst>
        </pc:spChg>
        <pc:spChg chg="add mod">
          <ac:chgData name="Brunna Rithielly Rezende" userId="1c4f26d35807e77b" providerId="LiveId" clId="{6A338430-824F-47D7-98FF-1CFAB6531B96}" dt="2024-09-01T22:01:00.408" v="5"/>
          <ac:spMkLst>
            <pc:docMk/>
            <pc:sldMk cId="623486483" sldId="256"/>
            <ac:spMk id="14" creationId="{DB928FE2-AB95-574E-550D-BB62B7A2D72F}"/>
          </ac:spMkLst>
        </pc:spChg>
        <pc:spChg chg="add mod">
          <ac:chgData name="Brunna Rithielly Rezende" userId="1c4f26d35807e77b" providerId="LiveId" clId="{6A338430-824F-47D7-98FF-1CFAB6531B96}" dt="2024-09-01T22:01:48.230" v="11" actId="207"/>
          <ac:spMkLst>
            <pc:docMk/>
            <pc:sldMk cId="623486483" sldId="256"/>
            <ac:spMk id="15" creationId="{09C0535B-2DB3-F49F-E403-3B74B7E34869}"/>
          </ac:spMkLst>
        </pc:spChg>
        <pc:spChg chg="add mod">
          <ac:chgData name="Brunna Rithielly Rezende" userId="1c4f26d35807e77b" providerId="LiveId" clId="{6A338430-824F-47D7-98FF-1CFAB6531B96}" dt="2024-09-03T13:20:21.962" v="3191" actId="1035"/>
          <ac:spMkLst>
            <pc:docMk/>
            <pc:sldMk cId="623486483" sldId="256"/>
            <ac:spMk id="16" creationId="{FAF421C2-5139-5A9B-DEEB-499D9B319695}"/>
          </ac:spMkLst>
        </pc:spChg>
        <pc:spChg chg="add mod">
          <ac:chgData name="Brunna Rithielly Rezende" userId="1c4f26d35807e77b" providerId="LiveId" clId="{6A338430-824F-47D7-98FF-1CFAB6531B96}" dt="2024-09-02T20:01:20.870" v="1673" actId="1076"/>
          <ac:spMkLst>
            <pc:docMk/>
            <pc:sldMk cId="623486483" sldId="256"/>
            <ac:spMk id="17" creationId="{5BBCA5DA-9AC8-ADDD-2C26-C195CC163449}"/>
          </ac:spMkLst>
        </pc:spChg>
        <pc:spChg chg="add del">
          <ac:chgData name="Brunna Rithielly Rezende" userId="1c4f26d35807e77b" providerId="LiveId" clId="{6A338430-824F-47D7-98FF-1CFAB6531B96}" dt="2024-09-01T22:02:30.389" v="13" actId="22"/>
          <ac:spMkLst>
            <pc:docMk/>
            <pc:sldMk cId="623486483" sldId="256"/>
            <ac:spMk id="18" creationId="{A426A366-CACB-BD4F-7BFC-781219FC7EF1}"/>
          </ac:spMkLst>
        </pc:spChg>
        <pc:spChg chg="add mod">
          <ac:chgData name="Brunna Rithielly Rezende" userId="1c4f26d35807e77b" providerId="LiveId" clId="{6A338430-824F-47D7-98FF-1CFAB6531B96}" dt="2024-09-02T20:27:58.795" v="1932" actId="1582"/>
          <ac:spMkLst>
            <pc:docMk/>
            <pc:sldMk cId="623486483" sldId="256"/>
            <ac:spMk id="18" creationId="{BD620200-C777-E571-EF4B-92B1725BF5BB}"/>
          </ac:spMkLst>
        </pc:spChg>
        <pc:spChg chg="add mod">
          <ac:chgData name="Brunna Rithielly Rezende" userId="1c4f26d35807e77b" providerId="LiveId" clId="{6A338430-824F-47D7-98FF-1CFAB6531B96}" dt="2024-09-02T19:57:10.079" v="1506" actId="1076"/>
          <ac:spMkLst>
            <pc:docMk/>
            <pc:sldMk cId="623486483" sldId="256"/>
            <ac:spMk id="23" creationId="{07205A56-A64F-1CB8-5430-90AD10D0902B}"/>
          </ac:spMkLst>
        </pc:spChg>
        <pc:spChg chg="add del mod">
          <ac:chgData name="Brunna Rithielly Rezende" userId="1c4f26d35807e77b" providerId="LiveId" clId="{6A338430-824F-47D7-98FF-1CFAB6531B96}" dt="2024-09-02T20:43:30.051" v="2197" actId="478"/>
          <ac:spMkLst>
            <pc:docMk/>
            <pc:sldMk cId="623486483" sldId="256"/>
            <ac:spMk id="24" creationId="{85DD62CF-B6E9-2FA8-BBC5-12250EED5A19}"/>
          </ac:spMkLst>
        </pc:spChg>
        <pc:spChg chg="add mod">
          <ac:chgData name="Brunna Rithielly Rezende" userId="1c4f26d35807e77b" providerId="LiveId" clId="{6A338430-824F-47D7-98FF-1CFAB6531B96}" dt="2024-09-03T12:38:41.277" v="2996" actId="1076"/>
          <ac:spMkLst>
            <pc:docMk/>
            <pc:sldMk cId="623486483" sldId="256"/>
            <ac:spMk id="24" creationId="{A54FB084-2728-B580-EFCE-3B8538991BB8}"/>
          </ac:spMkLst>
        </pc:spChg>
        <pc:spChg chg="add mod">
          <ac:chgData name="Brunna Rithielly Rezende" userId="1c4f26d35807e77b" providerId="LiveId" clId="{6A338430-824F-47D7-98FF-1CFAB6531B96}" dt="2024-09-02T20:00:16.779" v="1667" actId="1076"/>
          <ac:spMkLst>
            <pc:docMk/>
            <pc:sldMk cId="623486483" sldId="256"/>
            <ac:spMk id="25" creationId="{231EF9C1-C84D-9A86-990D-6CB22733C257}"/>
          </ac:spMkLst>
        </pc:spChg>
        <pc:spChg chg="add mod">
          <ac:chgData name="Brunna Rithielly Rezende" userId="1c4f26d35807e77b" providerId="LiveId" clId="{6A338430-824F-47D7-98FF-1CFAB6531B96}" dt="2024-09-02T20:02:12.025" v="1678" actId="1076"/>
          <ac:spMkLst>
            <pc:docMk/>
            <pc:sldMk cId="623486483" sldId="256"/>
            <ac:spMk id="26" creationId="{FA5CECD8-1628-ED2A-C1CD-EC61C81226AB}"/>
          </ac:spMkLst>
        </pc:spChg>
        <pc:spChg chg="add mod">
          <ac:chgData name="Brunna Rithielly Rezende" userId="1c4f26d35807e77b" providerId="LiveId" clId="{6A338430-824F-47D7-98FF-1CFAB6531B96}" dt="2024-09-02T20:28:08.429" v="1934" actId="1582"/>
          <ac:spMkLst>
            <pc:docMk/>
            <pc:sldMk cId="623486483" sldId="256"/>
            <ac:spMk id="27" creationId="{43E62245-E161-8250-1961-5B8F951CE149}"/>
          </ac:spMkLst>
        </pc:spChg>
        <pc:spChg chg="add mod">
          <ac:chgData name="Brunna Rithielly Rezende" userId="1c4f26d35807e77b" providerId="LiveId" clId="{6A338430-824F-47D7-98FF-1CFAB6531B96}" dt="2024-09-02T20:30:43.787" v="1951" actId="14100"/>
          <ac:spMkLst>
            <pc:docMk/>
            <pc:sldMk cId="623486483" sldId="256"/>
            <ac:spMk id="28" creationId="{C6494DE1-471D-9038-7304-C0A8A3A596D2}"/>
          </ac:spMkLst>
        </pc:spChg>
        <pc:spChg chg="add mod">
          <ac:chgData name="Brunna Rithielly Rezende" userId="1c4f26d35807e77b" providerId="LiveId" clId="{6A338430-824F-47D7-98FF-1CFAB6531B96}" dt="2024-09-02T20:11:16.175" v="1718" actId="1076"/>
          <ac:spMkLst>
            <pc:docMk/>
            <pc:sldMk cId="623486483" sldId="256"/>
            <ac:spMk id="29" creationId="{D680CA04-FD80-0821-DA98-C38E3004B020}"/>
          </ac:spMkLst>
        </pc:spChg>
        <pc:spChg chg="add mod">
          <ac:chgData name="Brunna Rithielly Rezende" userId="1c4f26d35807e77b" providerId="LiveId" clId="{6A338430-824F-47D7-98FF-1CFAB6531B96}" dt="2024-09-02T20:46:38.466" v="2258" actId="1076"/>
          <ac:spMkLst>
            <pc:docMk/>
            <pc:sldMk cId="623486483" sldId="256"/>
            <ac:spMk id="30" creationId="{A5A46E66-1A24-3DF8-BC1B-167B386B7C6D}"/>
          </ac:spMkLst>
        </pc:spChg>
        <pc:spChg chg="add mod">
          <ac:chgData name="Brunna Rithielly Rezende" userId="1c4f26d35807e77b" providerId="LiveId" clId="{6A338430-824F-47D7-98FF-1CFAB6531B96}" dt="2024-09-02T20:46:49.598" v="2260" actId="1076"/>
          <ac:spMkLst>
            <pc:docMk/>
            <pc:sldMk cId="623486483" sldId="256"/>
            <ac:spMk id="31" creationId="{CEA83542-FFE5-0C90-2E92-FE22FE4DD5EC}"/>
          </ac:spMkLst>
        </pc:spChg>
        <pc:spChg chg="add mod">
          <ac:chgData name="Brunna Rithielly Rezende" userId="1c4f26d35807e77b" providerId="LiveId" clId="{6A338430-824F-47D7-98FF-1CFAB6531B96}" dt="2024-09-02T20:28:21.138" v="1937" actId="1582"/>
          <ac:spMkLst>
            <pc:docMk/>
            <pc:sldMk cId="623486483" sldId="256"/>
            <ac:spMk id="32" creationId="{2C2647F3-8558-07D3-1A22-4200AA835C7F}"/>
          </ac:spMkLst>
        </pc:spChg>
        <pc:spChg chg="add mod">
          <ac:chgData name="Brunna Rithielly Rezende" userId="1c4f26d35807e77b" providerId="LiveId" clId="{6A338430-824F-47D7-98FF-1CFAB6531B96}" dt="2024-09-02T20:27:23.095" v="1925" actId="1076"/>
          <ac:spMkLst>
            <pc:docMk/>
            <pc:sldMk cId="623486483" sldId="256"/>
            <ac:spMk id="33" creationId="{3E06F70E-F452-A265-CD51-54C0FAC525A4}"/>
          </ac:spMkLst>
        </pc:spChg>
        <pc:spChg chg="add mod">
          <ac:chgData name="Brunna Rithielly Rezende" userId="1c4f26d35807e77b" providerId="LiveId" clId="{6A338430-824F-47D7-98FF-1CFAB6531B96}" dt="2024-09-02T20:45:15.245" v="2226" actId="20577"/>
          <ac:spMkLst>
            <pc:docMk/>
            <pc:sldMk cId="623486483" sldId="256"/>
            <ac:spMk id="34" creationId="{138B934C-E9F5-DBD2-79D4-B296BF8C55DC}"/>
          </ac:spMkLst>
        </pc:spChg>
        <pc:spChg chg="add del">
          <ac:chgData name="Brunna Rithielly Rezende" userId="1c4f26d35807e77b" providerId="LiveId" clId="{6A338430-824F-47D7-98FF-1CFAB6531B96}" dt="2024-09-02T20:28:39.569" v="1940" actId="478"/>
          <ac:spMkLst>
            <pc:docMk/>
            <pc:sldMk cId="623486483" sldId="256"/>
            <ac:spMk id="35" creationId="{8BC13FAB-C5D3-B2DB-5135-FBB034A98DCC}"/>
          </ac:spMkLst>
        </pc:spChg>
        <pc:spChg chg="add mod">
          <ac:chgData name="Brunna Rithielly Rezende" userId="1c4f26d35807e77b" providerId="LiveId" clId="{6A338430-824F-47D7-98FF-1CFAB6531B96}" dt="2024-09-03T12:38:22.294" v="2994" actId="20577"/>
          <ac:spMkLst>
            <pc:docMk/>
            <pc:sldMk cId="623486483" sldId="256"/>
            <ac:spMk id="35" creationId="{993F1ABF-2B1E-DE54-17DB-5EDCB3940A90}"/>
          </ac:spMkLst>
        </pc:spChg>
        <pc:spChg chg="add del mod">
          <ac:chgData name="Brunna Rithielly Rezende" userId="1c4f26d35807e77b" providerId="LiveId" clId="{6A338430-824F-47D7-98FF-1CFAB6531B96}" dt="2024-09-02T20:40:40.397" v="2124" actId="478"/>
          <ac:spMkLst>
            <pc:docMk/>
            <pc:sldMk cId="623486483" sldId="256"/>
            <ac:spMk id="36" creationId="{331C2B04-4A54-603F-F9B9-F9FEAD31680A}"/>
          </ac:spMkLst>
        </pc:spChg>
        <pc:spChg chg="add del mod">
          <ac:chgData name="Brunna Rithielly Rezende" userId="1c4f26d35807e77b" providerId="LiveId" clId="{6A338430-824F-47D7-98FF-1CFAB6531B96}" dt="2024-09-02T20:40:22.346" v="2118"/>
          <ac:spMkLst>
            <pc:docMk/>
            <pc:sldMk cId="623486483" sldId="256"/>
            <ac:spMk id="37" creationId="{112094B0-8619-1FD6-E097-CCC44CE885EF}"/>
          </ac:spMkLst>
        </pc:spChg>
        <pc:spChg chg="add del mod">
          <ac:chgData name="Brunna Rithielly Rezende" userId="1c4f26d35807e77b" providerId="LiveId" clId="{6A338430-824F-47D7-98FF-1CFAB6531B96}" dt="2024-09-02T20:40:29.696" v="2120" actId="478"/>
          <ac:spMkLst>
            <pc:docMk/>
            <pc:sldMk cId="623486483" sldId="256"/>
            <ac:spMk id="38" creationId="{96BC2C11-DCE5-F39D-AAF0-DFD5DF54A925}"/>
          </ac:spMkLst>
        </pc:spChg>
        <pc:spChg chg="add mod">
          <ac:chgData name="Brunna Rithielly Rezende" userId="1c4f26d35807e77b" providerId="LiveId" clId="{6A338430-824F-47D7-98FF-1CFAB6531B96}" dt="2024-09-02T21:00:10.267" v="2389" actId="20577"/>
          <ac:spMkLst>
            <pc:docMk/>
            <pc:sldMk cId="623486483" sldId="256"/>
            <ac:spMk id="39" creationId="{F5EBB2F8-2A2B-6C56-E385-DEF0A1D791F8}"/>
          </ac:spMkLst>
        </pc:spChg>
        <pc:spChg chg="add mod">
          <ac:chgData name="Brunna Rithielly Rezende" userId="1c4f26d35807e77b" providerId="LiveId" clId="{6A338430-824F-47D7-98FF-1CFAB6531B96}" dt="2024-09-02T20:43:21.197" v="2196" actId="403"/>
          <ac:spMkLst>
            <pc:docMk/>
            <pc:sldMk cId="623486483" sldId="256"/>
            <ac:spMk id="42" creationId="{EFA0A47D-22B5-B9B1-19AB-0804CF0AAEAC}"/>
          </ac:spMkLst>
        </pc:spChg>
        <pc:spChg chg="add mod">
          <ac:chgData name="Brunna Rithielly Rezende" userId="1c4f26d35807e77b" providerId="LiveId" clId="{6A338430-824F-47D7-98FF-1CFAB6531B96}" dt="2024-09-03T13:20:21.962" v="3191" actId="1035"/>
          <ac:spMkLst>
            <pc:docMk/>
            <pc:sldMk cId="623486483" sldId="256"/>
            <ac:spMk id="43" creationId="{DBE7206C-2F17-432F-4506-6237DEADB204}"/>
          </ac:spMkLst>
        </pc:spChg>
        <pc:spChg chg="add mod">
          <ac:chgData name="Brunna Rithielly Rezende" userId="1c4f26d35807e77b" providerId="LiveId" clId="{6A338430-824F-47D7-98FF-1CFAB6531B96}" dt="2024-09-02T20:46:31.216" v="2257" actId="1076"/>
          <ac:spMkLst>
            <pc:docMk/>
            <pc:sldMk cId="623486483" sldId="256"/>
            <ac:spMk id="44" creationId="{0AD19EB4-FA92-3308-4FA4-6750E673EA79}"/>
          </ac:spMkLst>
        </pc:spChg>
        <pc:graphicFrameChg chg="add del mod modGraphic">
          <ac:chgData name="Brunna Rithielly Rezende" userId="1c4f26d35807e77b" providerId="LiveId" clId="{6A338430-824F-47D7-98FF-1CFAB6531B96}" dt="2024-09-02T20:55:00.906" v="2272" actId="478"/>
          <ac:graphicFrameMkLst>
            <pc:docMk/>
            <pc:sldMk cId="623486483" sldId="256"/>
            <ac:graphicFrameMk id="45" creationId="{CE88CFE7-F085-D28B-7DFE-BE30115C0672}"/>
          </ac:graphicFrameMkLst>
        </pc:graphicFrameChg>
        <pc:picChg chg="add mod">
          <ac:chgData name="Brunna Rithielly Rezende" userId="1c4f26d35807e77b" providerId="LiveId" clId="{6A338430-824F-47D7-98FF-1CFAB6531B96}" dt="2024-09-02T20:42:25.236" v="2183" actId="1038"/>
          <ac:picMkLst>
            <pc:docMk/>
            <pc:sldMk cId="623486483" sldId="256"/>
            <ac:picMk id="19" creationId="{2980C5AE-1D7F-2925-AA20-827A6FA182D3}"/>
          </ac:picMkLst>
        </pc:picChg>
        <pc:picChg chg="add mod">
          <ac:chgData name="Brunna Rithielly Rezende" userId="1c4f26d35807e77b" providerId="LiveId" clId="{6A338430-824F-47D7-98FF-1CFAB6531B96}" dt="2024-09-02T20:42:25.236" v="2183" actId="1038"/>
          <ac:picMkLst>
            <pc:docMk/>
            <pc:sldMk cId="623486483" sldId="256"/>
            <ac:picMk id="20" creationId="{A71549CD-9B15-68E8-C5C1-59EFA1DCC805}"/>
          </ac:picMkLst>
        </pc:picChg>
        <pc:picChg chg="add mod">
          <ac:chgData name="Brunna Rithielly Rezende" userId="1c4f26d35807e77b" providerId="LiveId" clId="{6A338430-824F-47D7-98FF-1CFAB6531B96}" dt="2024-09-02T20:42:25.236" v="2183" actId="1038"/>
          <ac:picMkLst>
            <pc:docMk/>
            <pc:sldMk cId="623486483" sldId="256"/>
            <ac:picMk id="21" creationId="{D31D02A0-0F1A-F1F4-D1A9-A83B18F772AD}"/>
          </ac:picMkLst>
        </pc:picChg>
        <pc:picChg chg="add mod">
          <ac:chgData name="Brunna Rithielly Rezende" userId="1c4f26d35807e77b" providerId="LiveId" clId="{6A338430-824F-47D7-98FF-1CFAB6531B96}" dt="2024-09-02T20:42:25.236" v="2183" actId="1038"/>
          <ac:picMkLst>
            <pc:docMk/>
            <pc:sldMk cId="623486483" sldId="256"/>
            <ac:picMk id="22" creationId="{E3952DCB-7364-ABE2-616F-9D251BA20E60}"/>
          </ac:picMkLst>
        </pc:picChg>
        <pc:picChg chg="add del mod">
          <ac:chgData name="Brunna Rithielly Rezende" userId="1c4f26d35807e77b" providerId="LiveId" clId="{6A338430-824F-47D7-98FF-1CFAB6531B96}" dt="2024-09-02T20:42:13.726" v="2139" actId="478"/>
          <ac:picMkLst>
            <pc:docMk/>
            <pc:sldMk cId="623486483" sldId="256"/>
            <ac:picMk id="41" creationId="{08F6BC6C-AE75-21A7-3EDF-C6C1128EA90E}"/>
          </ac:picMkLst>
        </pc:picChg>
        <pc:picChg chg="add mod">
          <ac:chgData name="Brunna Rithielly Rezende" userId="1c4f26d35807e77b" providerId="LiveId" clId="{6A338430-824F-47D7-98FF-1CFAB6531B96}" dt="2024-09-03T12:36:53.276" v="2976" actId="1076"/>
          <ac:picMkLst>
            <pc:docMk/>
            <pc:sldMk cId="623486483" sldId="256"/>
            <ac:picMk id="47" creationId="{23FEBA74-472D-62F3-194F-8CC0133910D6}"/>
          </ac:picMkLst>
        </pc:picChg>
        <pc:picChg chg="add mod">
          <ac:chgData name="Brunna Rithielly Rezende" userId="1c4f26d35807e77b" providerId="LiveId" clId="{6A338430-824F-47D7-98FF-1CFAB6531B96}" dt="2024-09-02T20:56:51.078" v="2289" actId="1076"/>
          <ac:picMkLst>
            <pc:docMk/>
            <pc:sldMk cId="623486483" sldId="256"/>
            <ac:picMk id="49" creationId="{9B7D3D74-C4AE-62E0-36C5-7C83BA22A336}"/>
          </ac:picMkLst>
        </pc:picChg>
        <pc:picChg chg="add mod">
          <ac:chgData name="Brunna Rithielly Rezende" userId="1c4f26d35807e77b" providerId="LiveId" clId="{6A338430-824F-47D7-98FF-1CFAB6531B96}" dt="2024-09-02T20:57:52.296" v="2302" actId="1076"/>
          <ac:picMkLst>
            <pc:docMk/>
            <pc:sldMk cId="623486483" sldId="256"/>
            <ac:picMk id="51" creationId="{CEC030AB-A6B1-50BB-C288-A1D3DC41D274}"/>
          </ac:picMkLst>
        </pc:picChg>
        <pc:picChg chg="add mod">
          <ac:chgData name="Brunna Rithielly Rezende" userId="1c4f26d35807e77b" providerId="LiveId" clId="{6A338430-824F-47D7-98FF-1CFAB6531B96}" dt="2024-09-02T20:57:41.585" v="2301" actId="1076"/>
          <ac:picMkLst>
            <pc:docMk/>
            <pc:sldMk cId="623486483" sldId="256"/>
            <ac:picMk id="53" creationId="{4CA7495B-0E4C-E577-2F84-A46FFD36CD48}"/>
          </ac:picMkLst>
        </pc:picChg>
        <pc:picChg chg="add mod">
          <ac:chgData name="Brunna Rithielly Rezende" userId="1c4f26d35807e77b" providerId="LiveId" clId="{6A338430-824F-47D7-98FF-1CFAB6531B96}" dt="2024-09-02T20:59:14.715" v="2315" actId="1076"/>
          <ac:picMkLst>
            <pc:docMk/>
            <pc:sldMk cId="623486483" sldId="256"/>
            <ac:picMk id="55" creationId="{22C570AA-C7B7-2AA8-E9CB-22DACD7464A7}"/>
          </ac:picMkLst>
        </pc:picChg>
        <pc:picChg chg="add mod">
          <ac:chgData name="Brunna Rithielly Rezende" userId="1c4f26d35807e77b" providerId="LiveId" clId="{6A338430-824F-47D7-98FF-1CFAB6531B96}" dt="2024-09-02T20:58:33.649" v="2313" actId="1076"/>
          <ac:picMkLst>
            <pc:docMk/>
            <pc:sldMk cId="623486483" sldId="256"/>
            <ac:picMk id="57" creationId="{D4B22595-CA54-A0FC-FBED-D4BDA3ECDF0A}"/>
          </ac:picMkLst>
        </pc:picChg>
        <pc:picChg chg="add mod">
          <ac:chgData name="Brunna Rithielly Rezende" userId="1c4f26d35807e77b" providerId="LiveId" clId="{6A338430-824F-47D7-98FF-1CFAB6531B96}" dt="2024-09-02T21:01:03.922" v="2399" actId="1076"/>
          <ac:picMkLst>
            <pc:docMk/>
            <pc:sldMk cId="623486483" sldId="256"/>
            <ac:picMk id="59" creationId="{04C6EB3F-4B3E-5EBD-ABAA-559089B4A934}"/>
          </ac:picMkLst>
        </pc:picChg>
        <pc:picChg chg="add mod">
          <ac:chgData name="Brunna Rithielly Rezende" userId="1c4f26d35807e77b" providerId="LiveId" clId="{6A338430-824F-47D7-98FF-1CFAB6531B96}" dt="2024-09-02T21:00:57.035" v="2398" actId="1076"/>
          <ac:picMkLst>
            <pc:docMk/>
            <pc:sldMk cId="623486483" sldId="256"/>
            <ac:picMk id="61" creationId="{FB609060-DE35-2F8B-0330-470CE202EE2C}"/>
          </ac:picMkLst>
        </pc:picChg>
        <pc:picChg chg="add del mod">
          <ac:chgData name="Brunna Rithielly Rezende" userId="1c4f26d35807e77b" providerId="LiveId" clId="{6A338430-824F-47D7-98FF-1CFAB6531B96}" dt="2024-09-02T20:09:46.658" v="1679" actId="478"/>
          <ac:picMkLst>
            <pc:docMk/>
            <pc:sldMk cId="623486483" sldId="256"/>
            <ac:picMk id="1026" creationId="{CA88FBE5-DAF4-829C-D9FC-A3BA1D983492}"/>
          </ac:picMkLst>
        </pc:picChg>
        <pc:picChg chg="add mod">
          <ac:chgData name="Brunna Rithielly Rezende" userId="1c4f26d35807e77b" providerId="LiveId" clId="{6A338430-824F-47D7-98FF-1CFAB6531B96}" dt="2024-09-02T20:46:06.756" v="2255" actId="1076"/>
          <ac:picMkLst>
            <pc:docMk/>
            <pc:sldMk cId="623486483" sldId="256"/>
            <ac:picMk id="1028" creationId="{3AFE692B-DC4E-1CAC-511B-C38F92FAFD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04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22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77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20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90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13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38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3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67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54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31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70DF-AF36-4934-A9ED-D899150D929A}" type="datetimeFigureOut">
              <a:rPr lang="pt-BR" smtClean="0"/>
              <a:t>11/03/2026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77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A9E895-8F3F-329A-4C60-BE54DFF80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9211"/>
            <a:ext cx="32399288" cy="981427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14716EDA-DC6B-07D0-C3A2-685D9DC5D483}"/>
              </a:ext>
            </a:extLst>
          </p:cNvPr>
          <p:cNvSpPr txBox="1">
            <a:spLocks/>
          </p:cNvSpPr>
          <p:nvPr/>
        </p:nvSpPr>
        <p:spPr>
          <a:xfrm>
            <a:off x="1262" y="2795048"/>
            <a:ext cx="32398026" cy="687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" b="1" dirty="0"/>
              <a:t>EL TITULO DEBE TENER 15 PALABRAS </a:t>
            </a:r>
            <a:br>
              <a:rPr lang="pt-BR" sz="7800" dirty="0"/>
            </a:br>
            <a:r>
              <a:rPr lang="pt-BR" sz="4000" b="1" u="sng" dirty="0"/>
              <a:t>Brunna Rithielly Rezende</a:t>
            </a:r>
            <a:r>
              <a:rPr lang="pt-BR" sz="4000" b="1" dirty="0"/>
              <a:t>¹*, Mónica Eliana Córdoba Figueroa¹...</a:t>
            </a:r>
            <a:br>
              <a:rPr lang="pt-BR" sz="4000" b="1" u="sng" dirty="0"/>
            </a:br>
            <a:r>
              <a:rPr lang="pt-BR" sz="4000" dirty="0"/>
              <a:t>¹Universidade Estadual Paulista “Júlio de Mesquita Filho” (FCA/Botucatu, SP, Brasil) brunnarithielly@hotmail.com*</a:t>
            </a:r>
          </a:p>
          <a:p>
            <a:endParaRPr lang="pt-BR" sz="4000" dirty="0"/>
          </a:p>
        </p:txBody>
      </p:sp>
      <p:sp>
        <p:nvSpPr>
          <p:cNvPr id="5" name="Retângulo de cantos arredondados 21">
            <a:extLst>
              <a:ext uri="{FF2B5EF4-FFF2-40B4-BE49-F238E27FC236}">
                <a16:creationId xmlns:a16="http://schemas.microsoft.com/office/drawing/2014/main" id="{6627F481-3462-24D0-CA75-E58FA7EDB337}"/>
              </a:ext>
            </a:extLst>
          </p:cNvPr>
          <p:cNvSpPr/>
          <p:nvPr/>
        </p:nvSpPr>
        <p:spPr>
          <a:xfrm>
            <a:off x="17304926" y="34776899"/>
            <a:ext cx="14081754" cy="947783"/>
          </a:xfrm>
          <a:prstGeom prst="roundRect">
            <a:avLst/>
          </a:prstGeom>
          <a:solidFill>
            <a:srgbClr val="2DAB3C"/>
          </a:solidFill>
          <a:ln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CONCLUSIÓN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DF6291-3595-0F35-1D22-27BDA514E003}"/>
              </a:ext>
            </a:extLst>
          </p:cNvPr>
          <p:cNvSpPr txBox="1"/>
          <p:nvPr/>
        </p:nvSpPr>
        <p:spPr>
          <a:xfrm>
            <a:off x="1493926" y="11398588"/>
            <a:ext cx="14071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43050" algn="just"/>
            <a:r>
              <a:rPr lang="pt-BR" sz="4000" dirty="0"/>
              <a:t>La </a:t>
            </a:r>
            <a:r>
              <a:rPr lang="pt-BR" sz="4000" dirty="0" err="1"/>
              <a:t>longevidad</a:t>
            </a:r>
            <a:r>
              <a:rPr lang="pt-BR" sz="4000" dirty="0"/>
              <a:t> representa </a:t>
            </a:r>
            <a:r>
              <a:rPr lang="pt-BR" sz="4000" dirty="0" err="1"/>
              <a:t>el</a:t>
            </a:r>
            <a:r>
              <a:rPr lang="pt-BR" sz="4000" dirty="0"/>
              <a:t> período máximo em que </a:t>
            </a:r>
            <a:r>
              <a:rPr lang="pt-BR" sz="4000" dirty="0" err="1"/>
              <a:t>las</a:t>
            </a:r>
            <a:r>
              <a:rPr lang="pt-BR" sz="4000" dirty="0"/>
              <a:t> </a:t>
            </a:r>
            <a:r>
              <a:rPr lang="pt-BR" sz="4000" dirty="0" err="1"/>
              <a:t>semillas</a:t>
            </a:r>
            <a:r>
              <a:rPr lang="pt-BR" sz="4000" dirty="0"/>
              <a:t> </a:t>
            </a:r>
            <a:r>
              <a:rPr lang="pt-BR" sz="4000" dirty="0" err="1"/>
              <a:t>permanecen</a:t>
            </a:r>
            <a:r>
              <a:rPr lang="pt-BR" sz="4000" dirty="0"/>
              <a:t> </a:t>
            </a:r>
            <a:r>
              <a:rPr lang="pt-BR" sz="4000" dirty="0" err="1"/>
              <a:t>viables</a:t>
            </a:r>
            <a:r>
              <a:rPr lang="pt-BR" sz="4000" dirty="0"/>
              <a:t> sobre condiciones </a:t>
            </a:r>
            <a:r>
              <a:rPr lang="pt-BR" sz="4000" dirty="0" err="1"/>
              <a:t>ideales</a:t>
            </a:r>
            <a:r>
              <a:rPr lang="pt-BR" sz="4000" dirty="0"/>
              <a:t> de </a:t>
            </a:r>
            <a:r>
              <a:rPr lang="pt-BR" sz="4000" dirty="0" err="1"/>
              <a:t>almacenamiento</a:t>
            </a:r>
            <a:r>
              <a:rPr lang="pt-BR" sz="4000" dirty="0"/>
              <a:t> ...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25DCAD1-31F5-8D9A-69F4-BC237C0396CB}"/>
              </a:ext>
            </a:extLst>
          </p:cNvPr>
          <p:cNvSpPr/>
          <p:nvPr/>
        </p:nvSpPr>
        <p:spPr>
          <a:xfrm>
            <a:off x="1398583" y="17667016"/>
            <a:ext cx="14071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43050" algn="just"/>
            <a:endParaRPr lang="pt-BR" sz="4000" dirty="0"/>
          </a:p>
          <a:p>
            <a:pPr indent="1543050" algn="just"/>
            <a:endParaRPr lang="pt-BR" sz="4000" dirty="0"/>
          </a:p>
          <a:p>
            <a:pPr indent="1543050" algn="just"/>
            <a:endParaRPr lang="pt-BR" sz="40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5EDF58-C3B8-C810-27CC-F5FB8470421D}"/>
              </a:ext>
            </a:extLst>
          </p:cNvPr>
          <p:cNvSpPr/>
          <p:nvPr/>
        </p:nvSpPr>
        <p:spPr>
          <a:xfrm>
            <a:off x="17315464" y="35932949"/>
            <a:ext cx="14071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43050" algn="just"/>
            <a:r>
              <a:rPr lang="pt-BR" sz="4000" dirty="0" err="1"/>
              <a:t>Las</a:t>
            </a:r>
            <a:r>
              <a:rPr lang="pt-BR" sz="4000" dirty="0"/>
              <a:t> ANN y l RF </a:t>
            </a:r>
            <a:r>
              <a:rPr lang="pt-BR" sz="4000" dirty="0" err="1"/>
              <a:t>presentaron</a:t>
            </a:r>
            <a:r>
              <a:rPr lang="pt-BR" sz="4000" dirty="0"/>
              <a:t> </a:t>
            </a:r>
            <a:r>
              <a:rPr lang="pt-BR" sz="4000" dirty="0" err="1"/>
              <a:t>los</a:t>
            </a:r>
            <a:r>
              <a:rPr lang="pt-BR" sz="4000" dirty="0"/>
              <a:t> </a:t>
            </a:r>
            <a:r>
              <a:rPr lang="pt-BR" sz="4000" dirty="0" err="1"/>
              <a:t>mejores</a:t>
            </a:r>
            <a:r>
              <a:rPr lang="pt-BR" sz="4000" dirty="0"/>
              <a:t> </a:t>
            </a:r>
            <a:r>
              <a:rPr lang="pt-BR" sz="4000" dirty="0" err="1"/>
              <a:t>desempeños</a:t>
            </a:r>
            <a:r>
              <a:rPr lang="pt-BR" sz="4000" dirty="0"/>
              <a:t> ...</a:t>
            </a:r>
          </a:p>
          <a:p>
            <a:pPr indent="1543050" algn="just"/>
            <a:endParaRPr lang="pt-BR" sz="4000" dirty="0"/>
          </a:p>
        </p:txBody>
      </p:sp>
      <p:sp>
        <p:nvSpPr>
          <p:cNvPr id="12" name="Retângulo de cantos arredondados 23">
            <a:extLst>
              <a:ext uri="{FF2B5EF4-FFF2-40B4-BE49-F238E27FC236}">
                <a16:creationId xmlns:a16="http://schemas.microsoft.com/office/drawing/2014/main" id="{ADE32D02-72AC-1D45-532B-0D3EDA1E37CC}"/>
              </a:ext>
            </a:extLst>
          </p:cNvPr>
          <p:cNvSpPr/>
          <p:nvPr/>
        </p:nvSpPr>
        <p:spPr>
          <a:xfrm>
            <a:off x="1493925" y="16452265"/>
            <a:ext cx="14071217" cy="915878"/>
          </a:xfrm>
          <a:prstGeom prst="roundRect">
            <a:avLst/>
          </a:prstGeom>
          <a:solidFill>
            <a:srgbClr val="2DAB3C"/>
          </a:solidFill>
          <a:ln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5" name="Retângulo de cantos arredondados 22">
            <a:extLst>
              <a:ext uri="{FF2B5EF4-FFF2-40B4-BE49-F238E27FC236}">
                <a16:creationId xmlns:a16="http://schemas.microsoft.com/office/drawing/2014/main" id="{09C0535B-2DB3-F49F-E403-3B74B7E34869}"/>
              </a:ext>
            </a:extLst>
          </p:cNvPr>
          <p:cNvSpPr/>
          <p:nvPr/>
        </p:nvSpPr>
        <p:spPr>
          <a:xfrm>
            <a:off x="1493924" y="20060865"/>
            <a:ext cx="14071217" cy="906710"/>
          </a:xfrm>
          <a:prstGeom prst="roundRect">
            <a:avLst/>
          </a:prstGeom>
          <a:solidFill>
            <a:srgbClr val="2DAB3C"/>
          </a:solidFill>
          <a:ln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MATERIALES Y MÉTODOS</a:t>
            </a:r>
          </a:p>
        </p:txBody>
      </p:sp>
      <p:sp>
        <p:nvSpPr>
          <p:cNvPr id="16" name="Retângulo de cantos arredondados 56">
            <a:extLst>
              <a:ext uri="{FF2B5EF4-FFF2-40B4-BE49-F238E27FC236}">
                <a16:creationId xmlns:a16="http://schemas.microsoft.com/office/drawing/2014/main" id="{FAF421C2-5139-5A9B-DEEB-499D9B319695}"/>
              </a:ext>
            </a:extLst>
          </p:cNvPr>
          <p:cNvSpPr/>
          <p:nvPr/>
        </p:nvSpPr>
        <p:spPr>
          <a:xfrm>
            <a:off x="17304929" y="39420702"/>
            <a:ext cx="14081754" cy="947783"/>
          </a:xfrm>
          <a:prstGeom prst="roundRect">
            <a:avLst/>
          </a:prstGeom>
          <a:solidFill>
            <a:srgbClr val="2DAB3C"/>
          </a:solidFill>
          <a:ln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AGRADECIMENTOS</a:t>
            </a:r>
          </a:p>
        </p:txBody>
      </p:sp>
      <p:sp>
        <p:nvSpPr>
          <p:cNvPr id="2" name="Retângulo de cantos arredondados 22">
            <a:extLst>
              <a:ext uri="{FF2B5EF4-FFF2-40B4-BE49-F238E27FC236}">
                <a16:creationId xmlns:a16="http://schemas.microsoft.com/office/drawing/2014/main" id="{6BCAABA0-9D84-9E1F-7C57-0FBA9DB8FE01}"/>
              </a:ext>
            </a:extLst>
          </p:cNvPr>
          <p:cNvSpPr/>
          <p:nvPr/>
        </p:nvSpPr>
        <p:spPr>
          <a:xfrm>
            <a:off x="9082633" y="21231165"/>
            <a:ext cx="6192890" cy="2423535"/>
          </a:xfrm>
          <a:prstGeom prst="roundRect">
            <a:avLst/>
          </a:prstGeom>
          <a:solidFill>
            <a:srgbClr val="2DAB3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7" name="Seta para a direita 5">
            <a:extLst>
              <a:ext uri="{FF2B5EF4-FFF2-40B4-BE49-F238E27FC236}">
                <a16:creationId xmlns:a16="http://schemas.microsoft.com/office/drawing/2014/main" id="{5BBCA5DA-9AC8-ADDD-2C26-C195CC163449}"/>
              </a:ext>
            </a:extLst>
          </p:cNvPr>
          <p:cNvSpPr/>
          <p:nvPr/>
        </p:nvSpPr>
        <p:spPr>
          <a:xfrm>
            <a:off x="6590380" y="21990126"/>
            <a:ext cx="1453446" cy="645458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de cantos arredondados 22">
            <a:extLst>
              <a:ext uri="{FF2B5EF4-FFF2-40B4-BE49-F238E27FC236}">
                <a16:creationId xmlns:a16="http://schemas.microsoft.com/office/drawing/2014/main" id="{BD620200-C777-E571-EF4B-92B1725BF5BB}"/>
              </a:ext>
            </a:extLst>
          </p:cNvPr>
          <p:cNvSpPr/>
          <p:nvPr/>
        </p:nvSpPr>
        <p:spPr>
          <a:xfrm>
            <a:off x="1493924" y="21231165"/>
            <a:ext cx="4057650" cy="2493524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23" name="Seta para a direita 5">
            <a:extLst>
              <a:ext uri="{FF2B5EF4-FFF2-40B4-BE49-F238E27FC236}">
                <a16:creationId xmlns:a16="http://schemas.microsoft.com/office/drawing/2014/main" id="{07205A56-A64F-1CB8-5430-90AD10D0902B}"/>
              </a:ext>
            </a:extLst>
          </p:cNvPr>
          <p:cNvSpPr/>
          <p:nvPr/>
        </p:nvSpPr>
        <p:spPr>
          <a:xfrm rot="5400000">
            <a:off x="11452355" y="24476290"/>
            <a:ext cx="1453446" cy="645458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31EF9C1-C84D-9A86-990D-6CB22733C257}"/>
              </a:ext>
            </a:extLst>
          </p:cNvPr>
          <p:cNvSpPr txBox="1"/>
          <p:nvPr/>
        </p:nvSpPr>
        <p:spPr>
          <a:xfrm>
            <a:off x="8811484" y="26084073"/>
            <a:ext cx="6772126" cy="2554545"/>
          </a:xfrm>
          <a:prstGeom prst="rect">
            <a:avLst/>
          </a:prstGeom>
          <a:solidFill>
            <a:srgbClr val="FFFF00"/>
          </a:solidFill>
          <a:ln w="38100">
            <a:solidFill>
              <a:srgbClr val="2DAB3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4000" b="1" dirty="0"/>
          </a:p>
          <a:p>
            <a:pPr algn="ctr"/>
            <a:endParaRPr lang="pt-BR" sz="4000" b="1" dirty="0"/>
          </a:p>
          <a:p>
            <a:pPr algn="ctr"/>
            <a:endParaRPr lang="pt-BR" sz="4000" b="1" dirty="0"/>
          </a:p>
          <a:p>
            <a:pPr algn="ctr"/>
            <a:endParaRPr lang="pt-BR" sz="4000" b="1" dirty="0"/>
          </a:p>
        </p:txBody>
      </p:sp>
      <p:sp>
        <p:nvSpPr>
          <p:cNvPr id="26" name="Seta para a direita 5">
            <a:extLst>
              <a:ext uri="{FF2B5EF4-FFF2-40B4-BE49-F238E27FC236}">
                <a16:creationId xmlns:a16="http://schemas.microsoft.com/office/drawing/2014/main" id="{FA5CECD8-1628-ED2A-C1CD-EC61C81226AB}"/>
              </a:ext>
            </a:extLst>
          </p:cNvPr>
          <p:cNvSpPr/>
          <p:nvPr/>
        </p:nvSpPr>
        <p:spPr>
          <a:xfrm rot="10800000">
            <a:off x="7765697" y="27083086"/>
            <a:ext cx="871562" cy="556518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 de cantos arredondados 22">
            <a:extLst>
              <a:ext uri="{FF2B5EF4-FFF2-40B4-BE49-F238E27FC236}">
                <a16:creationId xmlns:a16="http://schemas.microsoft.com/office/drawing/2014/main" id="{43E62245-E161-8250-1961-5B8F951CE149}"/>
              </a:ext>
            </a:extLst>
          </p:cNvPr>
          <p:cNvSpPr/>
          <p:nvPr/>
        </p:nvSpPr>
        <p:spPr>
          <a:xfrm>
            <a:off x="1398583" y="24839571"/>
            <a:ext cx="6192890" cy="3910093"/>
          </a:xfrm>
          <a:prstGeom prst="roundRect">
            <a:avLst/>
          </a:prstGeom>
          <a:solidFill>
            <a:srgbClr val="2DAB3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8" name="Retângulo de cantos arredondados 22">
            <a:extLst>
              <a:ext uri="{FF2B5EF4-FFF2-40B4-BE49-F238E27FC236}">
                <a16:creationId xmlns:a16="http://schemas.microsoft.com/office/drawing/2014/main" id="{C6494DE1-471D-9038-7304-C0A8A3A596D2}"/>
              </a:ext>
            </a:extLst>
          </p:cNvPr>
          <p:cNvSpPr/>
          <p:nvPr/>
        </p:nvSpPr>
        <p:spPr>
          <a:xfrm>
            <a:off x="2466203" y="30745650"/>
            <a:ext cx="4057650" cy="21452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2DAB3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4000" b="1" dirty="0">
              <a:solidFill>
                <a:schemeClr val="tx1"/>
              </a:solidFill>
            </a:endParaRPr>
          </a:p>
          <a:p>
            <a:pPr algn="ctr"/>
            <a:endParaRPr lang="pt-BR" sz="4000" b="1" dirty="0"/>
          </a:p>
          <a:p>
            <a:pPr algn="ctr"/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29" name="Seta para a direita 5">
            <a:extLst>
              <a:ext uri="{FF2B5EF4-FFF2-40B4-BE49-F238E27FC236}">
                <a16:creationId xmlns:a16="http://schemas.microsoft.com/office/drawing/2014/main" id="{D680CA04-FD80-0821-DA98-C38E3004B020}"/>
              </a:ext>
            </a:extLst>
          </p:cNvPr>
          <p:cNvSpPr/>
          <p:nvPr/>
        </p:nvSpPr>
        <p:spPr>
          <a:xfrm rot="5400000">
            <a:off x="4059247" y="29309641"/>
            <a:ext cx="871562" cy="556518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Seta para a direita 5">
            <a:extLst>
              <a:ext uri="{FF2B5EF4-FFF2-40B4-BE49-F238E27FC236}">
                <a16:creationId xmlns:a16="http://schemas.microsoft.com/office/drawing/2014/main" id="{A5A46E66-1A24-3DF8-BC1B-167B386B7C6D}"/>
              </a:ext>
            </a:extLst>
          </p:cNvPr>
          <p:cNvSpPr/>
          <p:nvPr/>
        </p:nvSpPr>
        <p:spPr>
          <a:xfrm>
            <a:off x="7155692" y="31203010"/>
            <a:ext cx="871562" cy="556518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FE692B-DC4E-1CAC-511B-C38F92FAF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11998" r="38835" b="21815"/>
          <a:stretch/>
        </p:blipFill>
        <p:spPr bwMode="auto">
          <a:xfrm>
            <a:off x="8201478" y="29377181"/>
            <a:ext cx="4367737" cy="29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eta para a direita 5">
            <a:extLst>
              <a:ext uri="{FF2B5EF4-FFF2-40B4-BE49-F238E27FC236}">
                <a16:creationId xmlns:a16="http://schemas.microsoft.com/office/drawing/2014/main" id="{CEA83542-FFE5-0C90-2E92-FE22FE4DD5EC}"/>
              </a:ext>
            </a:extLst>
          </p:cNvPr>
          <p:cNvSpPr/>
          <p:nvPr/>
        </p:nvSpPr>
        <p:spPr>
          <a:xfrm rot="5400000">
            <a:off x="11761766" y="33254228"/>
            <a:ext cx="871562" cy="556518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de cantos arredondados 22">
            <a:extLst>
              <a:ext uri="{FF2B5EF4-FFF2-40B4-BE49-F238E27FC236}">
                <a16:creationId xmlns:a16="http://schemas.microsoft.com/office/drawing/2014/main" id="{2C2647F3-8558-07D3-1A22-4200AA835C7F}"/>
              </a:ext>
            </a:extLst>
          </p:cNvPr>
          <p:cNvSpPr/>
          <p:nvPr/>
        </p:nvSpPr>
        <p:spPr>
          <a:xfrm>
            <a:off x="8981097" y="34777832"/>
            <a:ext cx="6584044" cy="4016519"/>
          </a:xfrm>
          <a:prstGeom prst="roundRect">
            <a:avLst/>
          </a:prstGeom>
          <a:solidFill>
            <a:srgbClr val="2DAB3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3" name="Seta para a direita 5">
            <a:extLst>
              <a:ext uri="{FF2B5EF4-FFF2-40B4-BE49-F238E27FC236}">
                <a16:creationId xmlns:a16="http://schemas.microsoft.com/office/drawing/2014/main" id="{3E06F70E-F452-A265-CD51-54C0FAC525A4}"/>
              </a:ext>
            </a:extLst>
          </p:cNvPr>
          <p:cNvSpPr/>
          <p:nvPr/>
        </p:nvSpPr>
        <p:spPr>
          <a:xfrm rot="10800000">
            <a:off x="7765697" y="36507832"/>
            <a:ext cx="871562" cy="556518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etângulo de cantos arredondados 22">
            <a:extLst>
              <a:ext uri="{FF2B5EF4-FFF2-40B4-BE49-F238E27FC236}">
                <a16:creationId xmlns:a16="http://schemas.microsoft.com/office/drawing/2014/main" id="{138B934C-E9F5-DBD2-79D4-B296BF8C55DC}"/>
              </a:ext>
            </a:extLst>
          </p:cNvPr>
          <p:cNvSpPr/>
          <p:nvPr/>
        </p:nvSpPr>
        <p:spPr>
          <a:xfrm>
            <a:off x="2466203" y="36053975"/>
            <a:ext cx="4057650" cy="146423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2DAB3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4000" b="1" dirty="0"/>
          </a:p>
          <a:p>
            <a:pPr algn="ctr"/>
            <a:endParaRPr lang="pt-BR" sz="4000" b="1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5EBB2F8-2A2B-6C56-E385-DEF0A1D791F8}"/>
              </a:ext>
            </a:extLst>
          </p:cNvPr>
          <p:cNvSpPr txBox="1"/>
          <p:nvPr/>
        </p:nvSpPr>
        <p:spPr>
          <a:xfrm>
            <a:off x="1108965" y="38093692"/>
            <a:ext cx="6772126" cy="1938992"/>
          </a:xfrm>
          <a:prstGeom prst="rect">
            <a:avLst/>
          </a:prstGeom>
          <a:solidFill>
            <a:srgbClr val="2DAB3C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pt-BR" sz="4000" b="1" dirty="0">
              <a:solidFill>
                <a:schemeClr val="bg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pt-BR" sz="4000" b="1" dirty="0">
              <a:solidFill>
                <a:schemeClr val="bg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FA0A47D-22B5-B9B1-19AB-0804CF0AAEAC}"/>
              </a:ext>
            </a:extLst>
          </p:cNvPr>
          <p:cNvSpPr txBox="1"/>
          <p:nvPr/>
        </p:nvSpPr>
        <p:spPr>
          <a:xfrm>
            <a:off x="23372173" y="42389997"/>
            <a:ext cx="8652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Entidades que </a:t>
            </a:r>
            <a:r>
              <a:rPr lang="pt-BR" sz="4400" b="1" dirty="0" err="1">
                <a:solidFill>
                  <a:schemeClr val="bg1"/>
                </a:solidFill>
              </a:rPr>
              <a:t>financiaron</a:t>
            </a:r>
            <a:r>
              <a:rPr lang="pt-BR" sz="4400" b="1" dirty="0">
                <a:solidFill>
                  <a:schemeClr val="bg1"/>
                </a:solidFill>
              </a:rPr>
              <a:t> </a:t>
            </a:r>
            <a:r>
              <a:rPr lang="pt-BR" sz="4400" b="1" dirty="0" err="1">
                <a:solidFill>
                  <a:schemeClr val="bg1"/>
                </a:solidFill>
              </a:rPr>
              <a:t>el</a:t>
            </a:r>
            <a:r>
              <a:rPr lang="pt-BR" sz="4400" b="1" dirty="0">
                <a:solidFill>
                  <a:schemeClr val="bg1"/>
                </a:solidFill>
              </a:rPr>
              <a:t> </a:t>
            </a:r>
            <a:r>
              <a:rPr lang="pt-BR" sz="4400" b="1" dirty="0" err="1">
                <a:solidFill>
                  <a:schemeClr val="bg1"/>
                </a:solidFill>
              </a:rPr>
              <a:t>trabajo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DBE7206C-2F17-432F-4506-6237DEADB204}"/>
              </a:ext>
            </a:extLst>
          </p:cNvPr>
          <p:cNvSpPr/>
          <p:nvPr/>
        </p:nvSpPr>
        <p:spPr>
          <a:xfrm>
            <a:off x="17304927" y="40483411"/>
            <a:ext cx="14081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3038" algn="just"/>
            <a:r>
              <a:rPr lang="pt-BR" sz="4000" dirty="0"/>
              <a:t>Programa </a:t>
            </a:r>
            <a:r>
              <a:rPr lang="pt-BR" sz="4000" dirty="0" err="1"/>
              <a:t>Becate</a:t>
            </a:r>
            <a:r>
              <a:rPr lang="pt-BR" sz="4000" dirty="0"/>
              <a:t> </a:t>
            </a:r>
            <a:r>
              <a:rPr lang="pt-BR" sz="4000" dirty="0" err="1"/>
              <a:t>Nariño</a:t>
            </a:r>
            <a:r>
              <a:rPr lang="pt-BR" sz="4000" dirty="0"/>
              <a:t> de </a:t>
            </a:r>
            <a:r>
              <a:rPr lang="pt-BR" sz="4000" dirty="0" err="1"/>
              <a:t>la</a:t>
            </a:r>
            <a:r>
              <a:rPr lang="pt-BR" sz="4000" dirty="0"/>
              <a:t> </a:t>
            </a:r>
            <a:r>
              <a:rPr lang="pt-BR" sz="4000" dirty="0" err="1"/>
              <a:t>Gobernación</a:t>
            </a:r>
            <a:r>
              <a:rPr lang="pt-BR" sz="4000" dirty="0"/>
              <a:t> de </a:t>
            </a:r>
            <a:r>
              <a:rPr lang="pt-BR" sz="4000" dirty="0" err="1"/>
              <a:t>Nariño</a:t>
            </a:r>
            <a:r>
              <a:rPr lang="pt-BR" sz="4000" dirty="0"/>
              <a:t>.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AD19EB4-FA92-3308-4FA4-6750E673EA79}"/>
              </a:ext>
            </a:extLst>
          </p:cNvPr>
          <p:cNvSpPr txBox="1"/>
          <p:nvPr/>
        </p:nvSpPr>
        <p:spPr>
          <a:xfrm>
            <a:off x="12895985" y="30740039"/>
            <a:ext cx="2669156" cy="1323439"/>
          </a:xfrm>
          <a:prstGeom prst="rect">
            <a:avLst/>
          </a:prstGeom>
          <a:solidFill>
            <a:srgbClr val="FFFF00"/>
          </a:solidFill>
          <a:ln w="38100">
            <a:solidFill>
              <a:srgbClr val="2DAB3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4000" b="1" dirty="0"/>
          </a:p>
          <a:p>
            <a:pPr algn="ctr"/>
            <a:endParaRPr lang="pt-BR" sz="4000" b="1" dirty="0"/>
          </a:p>
        </p:txBody>
      </p:sp>
      <p:pic>
        <p:nvPicPr>
          <p:cNvPr id="47" name="Imagem 46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23FEBA74-472D-62F3-194F-8CC013391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367" y="11601502"/>
            <a:ext cx="5964180" cy="5400000"/>
          </a:xfrm>
          <a:prstGeom prst="rect">
            <a:avLst/>
          </a:prstGeom>
        </p:spPr>
      </p:pic>
      <p:pic>
        <p:nvPicPr>
          <p:cNvPr id="49" name="Imagem 48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9B7D3D74-C4AE-62E0-36C5-7C83BA22A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367" y="18672296"/>
            <a:ext cx="5964180" cy="5400000"/>
          </a:xfrm>
          <a:prstGeom prst="rect">
            <a:avLst/>
          </a:prstGeom>
        </p:spPr>
      </p:pic>
      <p:sp>
        <p:nvSpPr>
          <p:cNvPr id="6" name="Retângulo de cantos arredondados 24">
            <a:extLst>
              <a:ext uri="{FF2B5EF4-FFF2-40B4-BE49-F238E27FC236}">
                <a16:creationId xmlns:a16="http://schemas.microsoft.com/office/drawing/2014/main" id="{403AE02E-D781-2771-7C0B-B954572AF73B}"/>
              </a:ext>
            </a:extLst>
          </p:cNvPr>
          <p:cNvSpPr/>
          <p:nvPr/>
        </p:nvSpPr>
        <p:spPr>
          <a:xfrm>
            <a:off x="17304925" y="10224381"/>
            <a:ext cx="14071217" cy="1004316"/>
          </a:xfrm>
          <a:prstGeom prst="roundRect">
            <a:avLst/>
          </a:prstGeom>
          <a:solidFill>
            <a:srgbClr val="2DAB3C"/>
          </a:solidFill>
          <a:ln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RESULTADOS Y DISCUSIONES</a:t>
            </a:r>
          </a:p>
        </p:txBody>
      </p:sp>
      <p:sp>
        <p:nvSpPr>
          <p:cNvPr id="8" name="Retângulo de cantos arredondados 18">
            <a:extLst>
              <a:ext uri="{FF2B5EF4-FFF2-40B4-BE49-F238E27FC236}">
                <a16:creationId xmlns:a16="http://schemas.microsoft.com/office/drawing/2014/main" id="{709C0C64-842F-1366-EE5B-C268A4B4A904}"/>
              </a:ext>
            </a:extLst>
          </p:cNvPr>
          <p:cNvSpPr/>
          <p:nvPr/>
        </p:nvSpPr>
        <p:spPr>
          <a:xfrm>
            <a:off x="1512393" y="10218817"/>
            <a:ext cx="14071217" cy="970134"/>
          </a:xfrm>
          <a:prstGeom prst="roundRect">
            <a:avLst/>
          </a:prstGeom>
          <a:solidFill>
            <a:srgbClr val="2DAB3C"/>
          </a:solidFill>
          <a:ln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INTRODUCCIÓN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64F2D52-DAE9-49E3-80BB-DF627D99E5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4" t="19425" b="21427"/>
          <a:stretch/>
        </p:blipFill>
        <p:spPr>
          <a:xfrm>
            <a:off x="547430" y="-137619"/>
            <a:ext cx="16239500" cy="708870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9F8685-9FF3-42D5-B9B2-9B477EBACF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5" b="23668"/>
          <a:stretch/>
        </p:blipFill>
        <p:spPr>
          <a:xfrm>
            <a:off x="-1262" y="0"/>
            <a:ext cx="32399288" cy="63468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4B4C7D-1634-44AD-8C79-87CD32958DA6}"/>
              </a:ext>
            </a:extLst>
          </p:cNvPr>
          <p:cNvSpPr txBox="1"/>
          <p:nvPr/>
        </p:nvSpPr>
        <p:spPr>
          <a:xfrm>
            <a:off x="21732625" y="4363696"/>
            <a:ext cx="10665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rgbClr val="006600"/>
                </a:solidFill>
              </a:rPr>
              <a:t>21 al 23 de septiembre de 2026.</a:t>
            </a:r>
          </a:p>
          <a:p>
            <a:pPr algn="r"/>
            <a:r>
              <a:rPr lang="es-ES" sz="4000" b="1" dirty="0">
                <a:solidFill>
                  <a:srgbClr val="006600"/>
                </a:solidFill>
              </a:rPr>
              <a:t>San Juan de Pasto, Colombia.</a:t>
            </a:r>
          </a:p>
          <a:p>
            <a:pPr algn="r"/>
            <a:r>
              <a:rPr lang="es-ES" sz="4000" b="1" dirty="0">
                <a:solidFill>
                  <a:srgbClr val="006600"/>
                </a:solidFill>
              </a:rPr>
              <a:t>Universidad de Nariño.</a:t>
            </a:r>
            <a:endParaRPr lang="es-CO" sz="4000" dirty="0">
              <a:solidFill>
                <a:srgbClr val="0066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BFAD1F-959A-46CD-9E5F-B696C931F181}"/>
              </a:ext>
            </a:extLst>
          </p:cNvPr>
          <p:cNvSpPr txBox="1"/>
          <p:nvPr/>
        </p:nvSpPr>
        <p:spPr>
          <a:xfrm>
            <a:off x="23926800" y="5059703"/>
            <a:ext cx="241747" cy="11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8766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112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do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Asus</cp:lastModifiedBy>
  <cp:revision>47</cp:revision>
  <dcterms:created xsi:type="dcterms:W3CDTF">2018-01-16T13:32:17Z</dcterms:created>
  <dcterms:modified xsi:type="dcterms:W3CDTF">2026-03-12T00:39:18Z</dcterms:modified>
</cp:coreProperties>
</file>