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2904113" cy="43883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1" userDrawn="1">
          <p15:clr>
            <a:srgbClr val="A4A3A4"/>
          </p15:clr>
        </p15:guide>
        <p15:guide id="2" pos="10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B3C"/>
    <a:srgbClr val="006600"/>
    <a:srgbClr val="638D00"/>
    <a:srgbClr val="16385B"/>
    <a:srgbClr val="39A543"/>
    <a:srgbClr val="007936"/>
    <a:srgbClr val="B7E7C7"/>
    <a:srgbClr val="FFFBD1"/>
    <a:srgbClr val="FFFDE8"/>
    <a:srgbClr val="FFF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38430-824F-47D7-98FF-1CFAB6531B96}" v="166" dt="2024-09-03T12:38:0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60"/>
  </p:normalViewPr>
  <p:slideViewPr>
    <p:cSldViewPr snapToGrid="0">
      <p:cViewPr>
        <p:scale>
          <a:sx n="20" d="100"/>
          <a:sy n="20" d="100"/>
        </p:scale>
        <p:origin x="1584" y="-1752"/>
      </p:cViewPr>
      <p:guideLst>
        <p:guide orient="horz" pos="13821"/>
        <p:guide pos="10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na Rithielly Rezende" userId="1c4f26d35807e77b" providerId="LiveId" clId="{6A338430-824F-47D7-98FF-1CFAB6531B96}"/>
    <pc:docChg chg="undo redo custSel modSld">
      <pc:chgData name="Brunna Rithielly Rezende" userId="1c4f26d35807e77b" providerId="LiveId" clId="{6A338430-824F-47D7-98FF-1CFAB6531B96}" dt="2024-09-03T13:20:52.308" v="3203" actId="20577"/>
      <pc:docMkLst>
        <pc:docMk/>
      </pc:docMkLst>
      <pc:sldChg chg="addSp delSp modSp mod">
        <pc:chgData name="Brunna Rithielly Rezende" userId="1c4f26d35807e77b" providerId="LiveId" clId="{6A338430-824F-47D7-98FF-1CFAB6531B96}" dt="2024-09-03T13:20:52.308" v="3203" actId="20577"/>
        <pc:sldMkLst>
          <pc:docMk/>
          <pc:sldMk cId="623486483" sldId="256"/>
        </pc:sldMkLst>
        <pc:spChg chg="del">
          <ac:chgData name="Brunna Rithielly Rezende" userId="1c4f26d35807e77b" providerId="LiveId" clId="{6A338430-824F-47D7-98FF-1CFAB6531B96}" dt="2024-09-01T21:59:23.671" v="0" actId="478"/>
          <ac:spMkLst>
            <pc:docMk/>
            <pc:sldMk cId="623486483" sldId="256"/>
            <ac:spMk id="2" creationId="{00000000-0000-0000-0000-000000000000}"/>
          </ac:spMkLst>
        </pc:spChg>
        <pc:spChg chg="add mod">
          <ac:chgData name="Brunna Rithielly Rezende" userId="1c4f26d35807e77b" providerId="LiveId" clId="{6A338430-824F-47D7-98FF-1CFAB6531B96}" dt="2024-09-02T20:28:03.997" v="1933" actId="1582"/>
          <ac:spMkLst>
            <pc:docMk/>
            <pc:sldMk cId="623486483" sldId="256"/>
            <ac:spMk id="2" creationId="{6BCAABA0-9D84-9E1F-7C57-0FBA9DB8FE01}"/>
          </ac:spMkLst>
        </pc:spChg>
        <pc:spChg chg="add mod">
          <ac:chgData name="Brunna Rithielly Rezende" userId="1c4f26d35807e77b" providerId="LiveId" clId="{6A338430-824F-47D7-98FF-1CFAB6531B96}" dt="2024-09-01T22:08:40.320" v="253" actId="20577"/>
          <ac:spMkLst>
            <pc:docMk/>
            <pc:sldMk cId="623486483" sldId="256"/>
            <ac:spMk id="3" creationId="{14716EDA-DC6B-07D0-C3A2-685D9DC5D483}"/>
          </ac:spMkLst>
        </pc:spChg>
        <pc:spChg chg="add mod">
          <ac:chgData name="Brunna Rithielly Rezende" userId="1c4f26d35807e77b" providerId="LiveId" clId="{6A338430-824F-47D7-98FF-1CFAB6531B96}" dt="2024-09-02T20:59:30.785" v="2359" actId="1036"/>
          <ac:spMkLst>
            <pc:docMk/>
            <pc:sldMk cId="623486483" sldId="256"/>
            <ac:spMk id="5" creationId="{6627F481-3462-24D0-CA75-E58FA7EDB337}"/>
          </ac:spMkLst>
        </pc:spChg>
        <pc:spChg chg="add mod">
          <ac:chgData name="Brunna Rithielly Rezende" userId="1c4f26d35807e77b" providerId="LiveId" clId="{6A338430-824F-47D7-98FF-1CFAB6531B96}" dt="2024-09-01T22:01:48.230" v="11" actId="207"/>
          <ac:spMkLst>
            <pc:docMk/>
            <pc:sldMk cId="623486483" sldId="256"/>
            <ac:spMk id="6" creationId="{403AE02E-D781-2771-7C0B-B954572AF73B}"/>
          </ac:spMkLst>
        </pc:spChg>
        <pc:spChg chg="add mod">
          <ac:chgData name="Brunna Rithielly Rezende" userId="1c4f26d35807e77b" providerId="LiveId" clId="{6A338430-824F-47D7-98FF-1CFAB6531B96}" dt="2024-09-01T22:01:35.563" v="9" actId="207"/>
          <ac:spMkLst>
            <pc:docMk/>
            <pc:sldMk cId="623486483" sldId="256"/>
            <ac:spMk id="8" creationId="{709C0C64-842F-1366-EE5B-C268A4B4A904}"/>
          </ac:spMkLst>
        </pc:spChg>
        <pc:spChg chg="add mod">
          <ac:chgData name="Brunna Rithielly Rezende" userId="1c4f26d35807e77b" providerId="LiveId" clId="{6A338430-824F-47D7-98FF-1CFAB6531B96}" dt="2024-09-02T19:01:44.299" v="812" actId="20577"/>
          <ac:spMkLst>
            <pc:docMk/>
            <pc:sldMk cId="623486483" sldId="256"/>
            <ac:spMk id="9" creationId="{7EDF6291-3595-0F35-1D22-27BDA514E003}"/>
          </ac:spMkLst>
        </pc:spChg>
        <pc:spChg chg="add mod">
          <ac:chgData name="Brunna Rithielly Rezende" userId="1c4f26d35807e77b" providerId="LiveId" clId="{6A338430-824F-47D7-98FF-1CFAB6531B96}" dt="2024-09-02T19:02:47.153" v="1024" actId="20577"/>
          <ac:spMkLst>
            <pc:docMk/>
            <pc:sldMk cId="623486483" sldId="256"/>
            <ac:spMk id="10" creationId="{D25DCAD1-31F5-8D9A-69F4-BC237C0396CB}"/>
          </ac:spMkLst>
        </pc:spChg>
        <pc:spChg chg="add mod">
          <ac:chgData name="Brunna Rithielly Rezende" userId="1c4f26d35807e77b" providerId="LiveId" clId="{6A338430-824F-47D7-98FF-1CFAB6531B96}" dt="2024-09-03T13:20:52.308" v="3203" actId="20577"/>
          <ac:spMkLst>
            <pc:docMk/>
            <pc:sldMk cId="623486483" sldId="256"/>
            <ac:spMk id="11" creationId="{1E5EDF58-C3B8-C810-27CC-F5FB8470421D}"/>
          </ac:spMkLst>
        </pc:spChg>
        <pc:spChg chg="add mod">
          <ac:chgData name="Brunna Rithielly Rezende" userId="1c4f26d35807e77b" providerId="LiveId" clId="{6A338430-824F-47D7-98FF-1CFAB6531B96}" dt="2024-09-01T22:01:48.230" v="11" actId="207"/>
          <ac:spMkLst>
            <pc:docMk/>
            <pc:sldMk cId="623486483" sldId="256"/>
            <ac:spMk id="12" creationId="{ADE32D02-72AC-1D45-532B-0D3EDA1E37CC}"/>
          </ac:spMkLst>
        </pc:spChg>
        <pc:spChg chg="add del mod">
          <ac:chgData name="Brunna Rithielly Rezende" userId="1c4f26d35807e77b" providerId="LiveId" clId="{6A338430-824F-47D7-98FF-1CFAB6531B96}" dt="2024-09-02T20:43:30.051" v="2197" actId="478"/>
          <ac:spMkLst>
            <pc:docMk/>
            <pc:sldMk cId="623486483" sldId="256"/>
            <ac:spMk id="13" creationId="{81FEA79E-817B-55A3-D979-BD061BE9890D}"/>
          </ac:spMkLst>
        </pc:spChg>
        <pc:spChg chg="add mod">
          <ac:chgData name="Brunna Rithielly Rezende" userId="1c4f26d35807e77b" providerId="LiveId" clId="{6A338430-824F-47D7-98FF-1CFAB6531B96}" dt="2024-09-01T22:00:33.108" v="4"/>
          <ac:spMkLst>
            <pc:docMk/>
            <pc:sldMk cId="623486483" sldId="256"/>
            <ac:spMk id="13" creationId="{E59B05A5-85C0-6E36-4567-0985DD958858}"/>
          </ac:spMkLst>
        </pc:spChg>
        <pc:spChg chg="add mod">
          <ac:chgData name="Brunna Rithielly Rezende" userId="1c4f26d35807e77b" providerId="LiveId" clId="{6A338430-824F-47D7-98FF-1CFAB6531B96}" dt="2024-09-03T12:37:06.227" v="2979" actId="1076"/>
          <ac:spMkLst>
            <pc:docMk/>
            <pc:sldMk cId="623486483" sldId="256"/>
            <ac:spMk id="13" creationId="{EC8B9D03-789F-9DA0-3489-88BCAAEAABB4}"/>
          </ac:spMkLst>
        </pc:spChg>
        <pc:spChg chg="add del mod">
          <ac:chgData name="Brunna Rithielly Rezende" userId="1c4f26d35807e77b" providerId="LiveId" clId="{6A338430-824F-47D7-98FF-1CFAB6531B96}" dt="2024-09-02T20:40:41.496" v="2125" actId="478"/>
          <ac:spMkLst>
            <pc:docMk/>
            <pc:sldMk cId="623486483" sldId="256"/>
            <ac:spMk id="14" creationId="{552668D3-E55F-00C9-62CB-1E9CBF921118}"/>
          </ac:spMkLst>
        </pc:spChg>
        <pc:spChg chg="add mod">
          <ac:chgData name="Brunna Rithielly Rezende" userId="1c4f26d35807e77b" providerId="LiveId" clId="{6A338430-824F-47D7-98FF-1CFAB6531B96}" dt="2024-09-03T12:37:36.410" v="2982" actId="1076"/>
          <ac:spMkLst>
            <pc:docMk/>
            <pc:sldMk cId="623486483" sldId="256"/>
            <ac:spMk id="14" creationId="{B5E74476-1C0C-C3B5-8F4C-45A152CC9930}"/>
          </ac:spMkLst>
        </pc:spChg>
        <pc:spChg chg="add mod">
          <ac:chgData name="Brunna Rithielly Rezende" userId="1c4f26d35807e77b" providerId="LiveId" clId="{6A338430-824F-47D7-98FF-1CFAB6531B96}" dt="2024-09-01T22:01:00.408" v="5"/>
          <ac:spMkLst>
            <pc:docMk/>
            <pc:sldMk cId="623486483" sldId="256"/>
            <ac:spMk id="14" creationId="{DB928FE2-AB95-574E-550D-BB62B7A2D72F}"/>
          </ac:spMkLst>
        </pc:spChg>
        <pc:spChg chg="add mod">
          <ac:chgData name="Brunna Rithielly Rezende" userId="1c4f26d35807e77b" providerId="LiveId" clId="{6A338430-824F-47D7-98FF-1CFAB6531B96}" dt="2024-09-01T22:01:48.230" v="11" actId="207"/>
          <ac:spMkLst>
            <pc:docMk/>
            <pc:sldMk cId="623486483" sldId="256"/>
            <ac:spMk id="15" creationId="{09C0535B-2DB3-F49F-E403-3B74B7E34869}"/>
          </ac:spMkLst>
        </pc:spChg>
        <pc:spChg chg="add mod">
          <ac:chgData name="Brunna Rithielly Rezende" userId="1c4f26d35807e77b" providerId="LiveId" clId="{6A338430-824F-47D7-98FF-1CFAB6531B96}" dt="2024-09-03T13:20:21.962" v="3191" actId="1035"/>
          <ac:spMkLst>
            <pc:docMk/>
            <pc:sldMk cId="623486483" sldId="256"/>
            <ac:spMk id="16" creationId="{FAF421C2-5139-5A9B-DEEB-499D9B319695}"/>
          </ac:spMkLst>
        </pc:spChg>
        <pc:spChg chg="add mod">
          <ac:chgData name="Brunna Rithielly Rezende" userId="1c4f26d35807e77b" providerId="LiveId" clId="{6A338430-824F-47D7-98FF-1CFAB6531B96}" dt="2024-09-02T20:01:20.870" v="1673" actId="1076"/>
          <ac:spMkLst>
            <pc:docMk/>
            <pc:sldMk cId="623486483" sldId="256"/>
            <ac:spMk id="17" creationId="{5BBCA5DA-9AC8-ADDD-2C26-C195CC163449}"/>
          </ac:spMkLst>
        </pc:spChg>
        <pc:spChg chg="add del">
          <ac:chgData name="Brunna Rithielly Rezende" userId="1c4f26d35807e77b" providerId="LiveId" clId="{6A338430-824F-47D7-98FF-1CFAB6531B96}" dt="2024-09-01T22:02:30.389" v="13" actId="22"/>
          <ac:spMkLst>
            <pc:docMk/>
            <pc:sldMk cId="623486483" sldId="256"/>
            <ac:spMk id="18" creationId="{A426A366-CACB-BD4F-7BFC-781219FC7EF1}"/>
          </ac:spMkLst>
        </pc:spChg>
        <pc:spChg chg="add mod">
          <ac:chgData name="Brunna Rithielly Rezende" userId="1c4f26d35807e77b" providerId="LiveId" clId="{6A338430-824F-47D7-98FF-1CFAB6531B96}" dt="2024-09-02T20:27:58.795" v="1932" actId="1582"/>
          <ac:spMkLst>
            <pc:docMk/>
            <pc:sldMk cId="623486483" sldId="256"/>
            <ac:spMk id="18" creationId="{BD620200-C777-E571-EF4B-92B1725BF5BB}"/>
          </ac:spMkLst>
        </pc:spChg>
        <pc:spChg chg="add mod">
          <ac:chgData name="Brunna Rithielly Rezende" userId="1c4f26d35807e77b" providerId="LiveId" clId="{6A338430-824F-47D7-98FF-1CFAB6531B96}" dt="2024-09-02T19:57:10.079" v="1506" actId="1076"/>
          <ac:spMkLst>
            <pc:docMk/>
            <pc:sldMk cId="623486483" sldId="256"/>
            <ac:spMk id="23" creationId="{07205A56-A64F-1CB8-5430-90AD10D0902B}"/>
          </ac:spMkLst>
        </pc:spChg>
        <pc:spChg chg="add del mod">
          <ac:chgData name="Brunna Rithielly Rezende" userId="1c4f26d35807e77b" providerId="LiveId" clId="{6A338430-824F-47D7-98FF-1CFAB6531B96}" dt="2024-09-02T20:43:30.051" v="2197" actId="478"/>
          <ac:spMkLst>
            <pc:docMk/>
            <pc:sldMk cId="623486483" sldId="256"/>
            <ac:spMk id="24" creationId="{85DD62CF-B6E9-2FA8-BBC5-12250EED5A19}"/>
          </ac:spMkLst>
        </pc:spChg>
        <pc:spChg chg="add mod">
          <ac:chgData name="Brunna Rithielly Rezende" userId="1c4f26d35807e77b" providerId="LiveId" clId="{6A338430-824F-47D7-98FF-1CFAB6531B96}" dt="2024-09-03T12:38:41.277" v="2996" actId="1076"/>
          <ac:spMkLst>
            <pc:docMk/>
            <pc:sldMk cId="623486483" sldId="256"/>
            <ac:spMk id="24" creationId="{A54FB084-2728-B580-EFCE-3B8538991BB8}"/>
          </ac:spMkLst>
        </pc:spChg>
        <pc:spChg chg="add mod">
          <ac:chgData name="Brunna Rithielly Rezende" userId="1c4f26d35807e77b" providerId="LiveId" clId="{6A338430-824F-47D7-98FF-1CFAB6531B96}" dt="2024-09-02T20:00:16.779" v="1667" actId="1076"/>
          <ac:spMkLst>
            <pc:docMk/>
            <pc:sldMk cId="623486483" sldId="256"/>
            <ac:spMk id="25" creationId="{231EF9C1-C84D-9A86-990D-6CB22733C257}"/>
          </ac:spMkLst>
        </pc:spChg>
        <pc:spChg chg="add mod">
          <ac:chgData name="Brunna Rithielly Rezende" userId="1c4f26d35807e77b" providerId="LiveId" clId="{6A338430-824F-47D7-98FF-1CFAB6531B96}" dt="2024-09-02T20:02:12.025" v="1678" actId="1076"/>
          <ac:spMkLst>
            <pc:docMk/>
            <pc:sldMk cId="623486483" sldId="256"/>
            <ac:spMk id="26" creationId="{FA5CECD8-1628-ED2A-C1CD-EC61C81226AB}"/>
          </ac:spMkLst>
        </pc:spChg>
        <pc:spChg chg="add mod">
          <ac:chgData name="Brunna Rithielly Rezende" userId="1c4f26d35807e77b" providerId="LiveId" clId="{6A338430-824F-47D7-98FF-1CFAB6531B96}" dt="2024-09-02T20:28:08.429" v="1934" actId="1582"/>
          <ac:spMkLst>
            <pc:docMk/>
            <pc:sldMk cId="623486483" sldId="256"/>
            <ac:spMk id="27" creationId="{43E62245-E161-8250-1961-5B8F951CE149}"/>
          </ac:spMkLst>
        </pc:spChg>
        <pc:spChg chg="add mod">
          <ac:chgData name="Brunna Rithielly Rezende" userId="1c4f26d35807e77b" providerId="LiveId" clId="{6A338430-824F-47D7-98FF-1CFAB6531B96}" dt="2024-09-02T20:30:43.787" v="1951" actId="14100"/>
          <ac:spMkLst>
            <pc:docMk/>
            <pc:sldMk cId="623486483" sldId="256"/>
            <ac:spMk id="28" creationId="{C6494DE1-471D-9038-7304-C0A8A3A596D2}"/>
          </ac:spMkLst>
        </pc:spChg>
        <pc:spChg chg="add mod">
          <ac:chgData name="Brunna Rithielly Rezende" userId="1c4f26d35807e77b" providerId="LiveId" clId="{6A338430-824F-47D7-98FF-1CFAB6531B96}" dt="2024-09-02T20:11:16.175" v="1718" actId="1076"/>
          <ac:spMkLst>
            <pc:docMk/>
            <pc:sldMk cId="623486483" sldId="256"/>
            <ac:spMk id="29" creationId="{D680CA04-FD80-0821-DA98-C38E3004B020}"/>
          </ac:spMkLst>
        </pc:spChg>
        <pc:spChg chg="add mod">
          <ac:chgData name="Brunna Rithielly Rezende" userId="1c4f26d35807e77b" providerId="LiveId" clId="{6A338430-824F-47D7-98FF-1CFAB6531B96}" dt="2024-09-02T20:46:38.466" v="2258" actId="1076"/>
          <ac:spMkLst>
            <pc:docMk/>
            <pc:sldMk cId="623486483" sldId="256"/>
            <ac:spMk id="30" creationId="{A5A46E66-1A24-3DF8-BC1B-167B386B7C6D}"/>
          </ac:spMkLst>
        </pc:spChg>
        <pc:spChg chg="add mod">
          <ac:chgData name="Brunna Rithielly Rezende" userId="1c4f26d35807e77b" providerId="LiveId" clId="{6A338430-824F-47D7-98FF-1CFAB6531B96}" dt="2024-09-02T20:46:49.598" v="2260" actId="1076"/>
          <ac:spMkLst>
            <pc:docMk/>
            <pc:sldMk cId="623486483" sldId="256"/>
            <ac:spMk id="31" creationId="{CEA83542-FFE5-0C90-2E92-FE22FE4DD5EC}"/>
          </ac:spMkLst>
        </pc:spChg>
        <pc:spChg chg="add mod">
          <ac:chgData name="Brunna Rithielly Rezende" userId="1c4f26d35807e77b" providerId="LiveId" clId="{6A338430-824F-47D7-98FF-1CFAB6531B96}" dt="2024-09-02T20:28:21.138" v="1937" actId="1582"/>
          <ac:spMkLst>
            <pc:docMk/>
            <pc:sldMk cId="623486483" sldId="256"/>
            <ac:spMk id="32" creationId="{2C2647F3-8558-07D3-1A22-4200AA835C7F}"/>
          </ac:spMkLst>
        </pc:spChg>
        <pc:spChg chg="add mod">
          <ac:chgData name="Brunna Rithielly Rezende" userId="1c4f26d35807e77b" providerId="LiveId" clId="{6A338430-824F-47D7-98FF-1CFAB6531B96}" dt="2024-09-02T20:27:23.095" v="1925" actId="1076"/>
          <ac:spMkLst>
            <pc:docMk/>
            <pc:sldMk cId="623486483" sldId="256"/>
            <ac:spMk id="33" creationId="{3E06F70E-F452-A265-CD51-54C0FAC525A4}"/>
          </ac:spMkLst>
        </pc:spChg>
        <pc:spChg chg="add mod">
          <ac:chgData name="Brunna Rithielly Rezende" userId="1c4f26d35807e77b" providerId="LiveId" clId="{6A338430-824F-47D7-98FF-1CFAB6531B96}" dt="2024-09-02T20:45:15.245" v="2226" actId="20577"/>
          <ac:spMkLst>
            <pc:docMk/>
            <pc:sldMk cId="623486483" sldId="256"/>
            <ac:spMk id="34" creationId="{138B934C-E9F5-DBD2-79D4-B296BF8C55DC}"/>
          </ac:spMkLst>
        </pc:spChg>
        <pc:spChg chg="add del">
          <ac:chgData name="Brunna Rithielly Rezende" userId="1c4f26d35807e77b" providerId="LiveId" clId="{6A338430-824F-47D7-98FF-1CFAB6531B96}" dt="2024-09-02T20:28:39.569" v="1940" actId="478"/>
          <ac:spMkLst>
            <pc:docMk/>
            <pc:sldMk cId="623486483" sldId="256"/>
            <ac:spMk id="35" creationId="{8BC13FAB-C5D3-B2DB-5135-FBB034A98DCC}"/>
          </ac:spMkLst>
        </pc:spChg>
        <pc:spChg chg="add mod">
          <ac:chgData name="Brunna Rithielly Rezende" userId="1c4f26d35807e77b" providerId="LiveId" clId="{6A338430-824F-47D7-98FF-1CFAB6531B96}" dt="2024-09-03T12:38:22.294" v="2994" actId="20577"/>
          <ac:spMkLst>
            <pc:docMk/>
            <pc:sldMk cId="623486483" sldId="256"/>
            <ac:spMk id="35" creationId="{993F1ABF-2B1E-DE54-17DB-5EDCB3940A90}"/>
          </ac:spMkLst>
        </pc:spChg>
        <pc:spChg chg="add del mod">
          <ac:chgData name="Brunna Rithielly Rezende" userId="1c4f26d35807e77b" providerId="LiveId" clId="{6A338430-824F-47D7-98FF-1CFAB6531B96}" dt="2024-09-02T20:40:40.397" v="2124" actId="478"/>
          <ac:spMkLst>
            <pc:docMk/>
            <pc:sldMk cId="623486483" sldId="256"/>
            <ac:spMk id="36" creationId="{331C2B04-4A54-603F-F9B9-F9FEAD31680A}"/>
          </ac:spMkLst>
        </pc:spChg>
        <pc:spChg chg="add del mod">
          <ac:chgData name="Brunna Rithielly Rezende" userId="1c4f26d35807e77b" providerId="LiveId" clId="{6A338430-824F-47D7-98FF-1CFAB6531B96}" dt="2024-09-02T20:40:22.346" v="2118"/>
          <ac:spMkLst>
            <pc:docMk/>
            <pc:sldMk cId="623486483" sldId="256"/>
            <ac:spMk id="37" creationId="{112094B0-8619-1FD6-E097-CCC44CE885EF}"/>
          </ac:spMkLst>
        </pc:spChg>
        <pc:spChg chg="add del mod">
          <ac:chgData name="Brunna Rithielly Rezende" userId="1c4f26d35807e77b" providerId="LiveId" clId="{6A338430-824F-47D7-98FF-1CFAB6531B96}" dt="2024-09-02T20:40:29.696" v="2120" actId="478"/>
          <ac:spMkLst>
            <pc:docMk/>
            <pc:sldMk cId="623486483" sldId="256"/>
            <ac:spMk id="38" creationId="{96BC2C11-DCE5-F39D-AAF0-DFD5DF54A925}"/>
          </ac:spMkLst>
        </pc:spChg>
        <pc:spChg chg="add mod">
          <ac:chgData name="Brunna Rithielly Rezende" userId="1c4f26d35807e77b" providerId="LiveId" clId="{6A338430-824F-47D7-98FF-1CFAB6531B96}" dt="2024-09-02T21:00:10.267" v="2389" actId="20577"/>
          <ac:spMkLst>
            <pc:docMk/>
            <pc:sldMk cId="623486483" sldId="256"/>
            <ac:spMk id="39" creationId="{F5EBB2F8-2A2B-6C56-E385-DEF0A1D791F8}"/>
          </ac:spMkLst>
        </pc:spChg>
        <pc:spChg chg="add mod">
          <ac:chgData name="Brunna Rithielly Rezende" userId="1c4f26d35807e77b" providerId="LiveId" clId="{6A338430-824F-47D7-98FF-1CFAB6531B96}" dt="2024-09-02T20:43:21.197" v="2196" actId="403"/>
          <ac:spMkLst>
            <pc:docMk/>
            <pc:sldMk cId="623486483" sldId="256"/>
            <ac:spMk id="42" creationId="{EFA0A47D-22B5-B9B1-19AB-0804CF0AAEAC}"/>
          </ac:spMkLst>
        </pc:spChg>
        <pc:spChg chg="add mod">
          <ac:chgData name="Brunna Rithielly Rezende" userId="1c4f26d35807e77b" providerId="LiveId" clId="{6A338430-824F-47D7-98FF-1CFAB6531B96}" dt="2024-09-03T13:20:21.962" v="3191" actId="1035"/>
          <ac:spMkLst>
            <pc:docMk/>
            <pc:sldMk cId="623486483" sldId="256"/>
            <ac:spMk id="43" creationId="{DBE7206C-2F17-432F-4506-6237DEADB204}"/>
          </ac:spMkLst>
        </pc:spChg>
        <pc:spChg chg="add mod">
          <ac:chgData name="Brunna Rithielly Rezende" userId="1c4f26d35807e77b" providerId="LiveId" clId="{6A338430-824F-47D7-98FF-1CFAB6531B96}" dt="2024-09-02T20:46:31.216" v="2257" actId="1076"/>
          <ac:spMkLst>
            <pc:docMk/>
            <pc:sldMk cId="623486483" sldId="256"/>
            <ac:spMk id="44" creationId="{0AD19EB4-FA92-3308-4FA4-6750E673EA79}"/>
          </ac:spMkLst>
        </pc:spChg>
        <pc:graphicFrameChg chg="add del mod modGraphic">
          <ac:chgData name="Brunna Rithielly Rezende" userId="1c4f26d35807e77b" providerId="LiveId" clId="{6A338430-824F-47D7-98FF-1CFAB6531B96}" dt="2024-09-02T20:55:00.906" v="2272" actId="478"/>
          <ac:graphicFrameMkLst>
            <pc:docMk/>
            <pc:sldMk cId="623486483" sldId="256"/>
            <ac:graphicFrameMk id="45" creationId="{CE88CFE7-F085-D28B-7DFE-BE30115C0672}"/>
          </ac:graphicFrameMkLst>
        </pc:graphicFrame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19" creationId="{2980C5AE-1D7F-2925-AA20-827A6FA182D3}"/>
          </ac:picMkLst>
        </pc:pic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20" creationId="{A71549CD-9B15-68E8-C5C1-59EFA1DCC805}"/>
          </ac:picMkLst>
        </pc:pic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21" creationId="{D31D02A0-0F1A-F1F4-D1A9-A83B18F772AD}"/>
          </ac:picMkLst>
        </pc:picChg>
        <pc:picChg chg="add mod">
          <ac:chgData name="Brunna Rithielly Rezende" userId="1c4f26d35807e77b" providerId="LiveId" clId="{6A338430-824F-47D7-98FF-1CFAB6531B96}" dt="2024-09-02T20:42:25.236" v="2183" actId="1038"/>
          <ac:picMkLst>
            <pc:docMk/>
            <pc:sldMk cId="623486483" sldId="256"/>
            <ac:picMk id="22" creationId="{E3952DCB-7364-ABE2-616F-9D251BA20E60}"/>
          </ac:picMkLst>
        </pc:picChg>
        <pc:picChg chg="add del mod">
          <ac:chgData name="Brunna Rithielly Rezende" userId="1c4f26d35807e77b" providerId="LiveId" clId="{6A338430-824F-47D7-98FF-1CFAB6531B96}" dt="2024-09-02T20:42:13.726" v="2139" actId="478"/>
          <ac:picMkLst>
            <pc:docMk/>
            <pc:sldMk cId="623486483" sldId="256"/>
            <ac:picMk id="41" creationId="{08F6BC6C-AE75-21A7-3EDF-C6C1128EA90E}"/>
          </ac:picMkLst>
        </pc:picChg>
        <pc:picChg chg="add mod">
          <ac:chgData name="Brunna Rithielly Rezende" userId="1c4f26d35807e77b" providerId="LiveId" clId="{6A338430-824F-47D7-98FF-1CFAB6531B96}" dt="2024-09-03T12:36:53.276" v="2976" actId="1076"/>
          <ac:picMkLst>
            <pc:docMk/>
            <pc:sldMk cId="623486483" sldId="256"/>
            <ac:picMk id="47" creationId="{23FEBA74-472D-62F3-194F-8CC0133910D6}"/>
          </ac:picMkLst>
        </pc:picChg>
        <pc:picChg chg="add mod">
          <ac:chgData name="Brunna Rithielly Rezende" userId="1c4f26d35807e77b" providerId="LiveId" clId="{6A338430-824F-47D7-98FF-1CFAB6531B96}" dt="2024-09-02T20:56:51.078" v="2289" actId="1076"/>
          <ac:picMkLst>
            <pc:docMk/>
            <pc:sldMk cId="623486483" sldId="256"/>
            <ac:picMk id="49" creationId="{9B7D3D74-C4AE-62E0-36C5-7C83BA22A336}"/>
          </ac:picMkLst>
        </pc:picChg>
        <pc:picChg chg="add mod">
          <ac:chgData name="Brunna Rithielly Rezende" userId="1c4f26d35807e77b" providerId="LiveId" clId="{6A338430-824F-47D7-98FF-1CFAB6531B96}" dt="2024-09-02T20:57:52.296" v="2302" actId="1076"/>
          <ac:picMkLst>
            <pc:docMk/>
            <pc:sldMk cId="623486483" sldId="256"/>
            <ac:picMk id="51" creationId="{CEC030AB-A6B1-50BB-C288-A1D3DC41D274}"/>
          </ac:picMkLst>
        </pc:picChg>
        <pc:picChg chg="add mod">
          <ac:chgData name="Brunna Rithielly Rezende" userId="1c4f26d35807e77b" providerId="LiveId" clId="{6A338430-824F-47D7-98FF-1CFAB6531B96}" dt="2024-09-02T20:57:41.585" v="2301" actId="1076"/>
          <ac:picMkLst>
            <pc:docMk/>
            <pc:sldMk cId="623486483" sldId="256"/>
            <ac:picMk id="53" creationId="{4CA7495B-0E4C-E577-2F84-A46FFD36CD48}"/>
          </ac:picMkLst>
        </pc:picChg>
        <pc:picChg chg="add mod">
          <ac:chgData name="Brunna Rithielly Rezende" userId="1c4f26d35807e77b" providerId="LiveId" clId="{6A338430-824F-47D7-98FF-1CFAB6531B96}" dt="2024-09-02T20:59:14.715" v="2315" actId="1076"/>
          <ac:picMkLst>
            <pc:docMk/>
            <pc:sldMk cId="623486483" sldId="256"/>
            <ac:picMk id="55" creationId="{22C570AA-C7B7-2AA8-E9CB-22DACD7464A7}"/>
          </ac:picMkLst>
        </pc:picChg>
        <pc:picChg chg="add mod">
          <ac:chgData name="Brunna Rithielly Rezende" userId="1c4f26d35807e77b" providerId="LiveId" clId="{6A338430-824F-47D7-98FF-1CFAB6531B96}" dt="2024-09-02T20:58:33.649" v="2313" actId="1076"/>
          <ac:picMkLst>
            <pc:docMk/>
            <pc:sldMk cId="623486483" sldId="256"/>
            <ac:picMk id="57" creationId="{D4B22595-CA54-A0FC-FBED-D4BDA3ECDF0A}"/>
          </ac:picMkLst>
        </pc:picChg>
        <pc:picChg chg="add mod">
          <ac:chgData name="Brunna Rithielly Rezende" userId="1c4f26d35807e77b" providerId="LiveId" clId="{6A338430-824F-47D7-98FF-1CFAB6531B96}" dt="2024-09-02T21:01:03.922" v="2399" actId="1076"/>
          <ac:picMkLst>
            <pc:docMk/>
            <pc:sldMk cId="623486483" sldId="256"/>
            <ac:picMk id="59" creationId="{04C6EB3F-4B3E-5EBD-ABAA-559089B4A934}"/>
          </ac:picMkLst>
        </pc:picChg>
        <pc:picChg chg="add mod">
          <ac:chgData name="Brunna Rithielly Rezende" userId="1c4f26d35807e77b" providerId="LiveId" clId="{6A338430-824F-47D7-98FF-1CFAB6531B96}" dt="2024-09-02T21:00:57.035" v="2398" actId="1076"/>
          <ac:picMkLst>
            <pc:docMk/>
            <pc:sldMk cId="623486483" sldId="256"/>
            <ac:picMk id="61" creationId="{FB609060-DE35-2F8B-0330-470CE202EE2C}"/>
          </ac:picMkLst>
        </pc:picChg>
        <pc:picChg chg="add del mod">
          <ac:chgData name="Brunna Rithielly Rezende" userId="1c4f26d35807e77b" providerId="LiveId" clId="{6A338430-824F-47D7-98FF-1CFAB6531B96}" dt="2024-09-02T20:09:46.658" v="1679" actId="478"/>
          <ac:picMkLst>
            <pc:docMk/>
            <pc:sldMk cId="623486483" sldId="256"/>
            <ac:picMk id="1026" creationId="{CA88FBE5-DAF4-829C-D9FC-A3BA1D983492}"/>
          </ac:picMkLst>
        </pc:picChg>
        <pc:picChg chg="add mod">
          <ac:chgData name="Brunna Rithielly Rezende" userId="1c4f26d35807e77b" providerId="LiveId" clId="{6A338430-824F-47D7-98FF-1CFAB6531B96}" dt="2024-09-02T20:46:06.756" v="2255" actId="1076"/>
          <ac:picMkLst>
            <pc:docMk/>
            <pc:sldMk cId="623486483" sldId="256"/>
            <ac:picMk id="1028" creationId="{3AFE692B-DC4E-1CAC-511B-C38F92FAFD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7809" y="7181824"/>
            <a:ext cx="27968496" cy="15277877"/>
          </a:xfrm>
        </p:spPr>
        <p:txBody>
          <a:bodyPr anchor="b"/>
          <a:lstStyle>
            <a:lvl1pPr algn="ctr">
              <a:defRPr sz="21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014" y="23048874"/>
            <a:ext cx="24678085" cy="10594961"/>
          </a:xfrm>
        </p:spPr>
        <p:txBody>
          <a:bodyPr/>
          <a:lstStyle>
            <a:lvl1pPr marL="0" indent="0" algn="ctr">
              <a:buNone/>
              <a:defRPr sz="8636"/>
            </a:lvl1pPr>
            <a:lvl2pPr marL="1645188" indent="0" algn="ctr">
              <a:buNone/>
              <a:defRPr sz="7197"/>
            </a:lvl2pPr>
            <a:lvl3pPr marL="3290377" indent="0" algn="ctr">
              <a:buNone/>
              <a:defRPr sz="6477"/>
            </a:lvl3pPr>
            <a:lvl4pPr marL="4935565" indent="0" algn="ctr">
              <a:buNone/>
              <a:defRPr sz="5757"/>
            </a:lvl4pPr>
            <a:lvl5pPr marL="6580754" indent="0" algn="ctr">
              <a:buNone/>
              <a:defRPr sz="5757"/>
            </a:lvl5pPr>
            <a:lvl6pPr marL="8225942" indent="0" algn="ctr">
              <a:buNone/>
              <a:defRPr sz="5757"/>
            </a:lvl6pPr>
            <a:lvl7pPr marL="9871131" indent="0" algn="ctr">
              <a:buNone/>
              <a:defRPr sz="5757"/>
            </a:lvl7pPr>
            <a:lvl8pPr marL="11516319" indent="0" algn="ctr">
              <a:buNone/>
              <a:defRPr sz="5757"/>
            </a:lvl8pPr>
            <a:lvl9pPr marL="13161508" indent="0" algn="ctr">
              <a:buNone/>
              <a:defRPr sz="575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91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83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47008" y="2336377"/>
            <a:ext cx="7094949" cy="371890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159" y="2336377"/>
            <a:ext cx="20873547" cy="3718903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7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022" y="10940354"/>
            <a:ext cx="28379797" cy="18254215"/>
          </a:xfrm>
        </p:spPr>
        <p:txBody>
          <a:bodyPr anchor="b"/>
          <a:lstStyle>
            <a:lvl1pPr>
              <a:defRPr sz="21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022" y="29367261"/>
            <a:ext cx="28379797" cy="9599461"/>
          </a:xfrm>
        </p:spPr>
        <p:txBody>
          <a:bodyPr/>
          <a:lstStyle>
            <a:lvl1pPr marL="0" indent="0">
              <a:buNone/>
              <a:defRPr sz="8636">
                <a:solidFill>
                  <a:schemeClr val="tx1"/>
                </a:solidFill>
              </a:defRPr>
            </a:lvl1pPr>
            <a:lvl2pPr marL="1645188" indent="0">
              <a:buNone/>
              <a:defRPr sz="7197">
                <a:solidFill>
                  <a:schemeClr val="tx1">
                    <a:tint val="75000"/>
                  </a:schemeClr>
                </a:solidFill>
              </a:defRPr>
            </a:lvl2pPr>
            <a:lvl3pPr marL="3290377" indent="0">
              <a:buNone/>
              <a:defRPr sz="6477">
                <a:solidFill>
                  <a:schemeClr val="tx1">
                    <a:tint val="75000"/>
                  </a:schemeClr>
                </a:solidFill>
              </a:defRPr>
            </a:lvl3pPr>
            <a:lvl4pPr marL="4935565" indent="0">
              <a:buNone/>
              <a:defRPr sz="5757">
                <a:solidFill>
                  <a:schemeClr val="tx1">
                    <a:tint val="75000"/>
                  </a:schemeClr>
                </a:solidFill>
              </a:defRPr>
            </a:lvl4pPr>
            <a:lvl5pPr marL="6580754" indent="0">
              <a:buNone/>
              <a:defRPr sz="5757">
                <a:solidFill>
                  <a:schemeClr val="tx1">
                    <a:tint val="75000"/>
                  </a:schemeClr>
                </a:solidFill>
              </a:defRPr>
            </a:lvl5pPr>
            <a:lvl6pPr marL="8225942" indent="0">
              <a:buNone/>
              <a:defRPr sz="5757">
                <a:solidFill>
                  <a:schemeClr val="tx1">
                    <a:tint val="75000"/>
                  </a:schemeClr>
                </a:solidFill>
              </a:defRPr>
            </a:lvl6pPr>
            <a:lvl7pPr marL="9871131" indent="0">
              <a:buNone/>
              <a:defRPr sz="5757">
                <a:solidFill>
                  <a:schemeClr val="tx1">
                    <a:tint val="75000"/>
                  </a:schemeClr>
                </a:solidFill>
              </a:defRPr>
            </a:lvl7pPr>
            <a:lvl8pPr marL="11516319" indent="0">
              <a:buNone/>
              <a:defRPr sz="5757">
                <a:solidFill>
                  <a:schemeClr val="tx1">
                    <a:tint val="75000"/>
                  </a:schemeClr>
                </a:solidFill>
              </a:defRPr>
            </a:lvl8pPr>
            <a:lvl9pPr marL="13161508" indent="0">
              <a:buNone/>
              <a:defRPr sz="5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87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158" y="11681887"/>
            <a:ext cx="13984248" cy="2784352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57707" y="11681887"/>
            <a:ext cx="13984248" cy="2784352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31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444" y="2336387"/>
            <a:ext cx="28379797" cy="84820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447" y="10757498"/>
            <a:ext cx="13919980" cy="5272083"/>
          </a:xfrm>
        </p:spPr>
        <p:txBody>
          <a:bodyPr anchor="b"/>
          <a:lstStyle>
            <a:lvl1pPr marL="0" indent="0">
              <a:buNone/>
              <a:defRPr sz="8636" b="1"/>
            </a:lvl1pPr>
            <a:lvl2pPr marL="1645188" indent="0">
              <a:buNone/>
              <a:defRPr sz="7197" b="1"/>
            </a:lvl2pPr>
            <a:lvl3pPr marL="3290377" indent="0">
              <a:buNone/>
              <a:defRPr sz="6477" b="1"/>
            </a:lvl3pPr>
            <a:lvl4pPr marL="4935565" indent="0">
              <a:buNone/>
              <a:defRPr sz="5757" b="1"/>
            </a:lvl4pPr>
            <a:lvl5pPr marL="6580754" indent="0">
              <a:buNone/>
              <a:defRPr sz="5757" b="1"/>
            </a:lvl5pPr>
            <a:lvl6pPr marL="8225942" indent="0">
              <a:buNone/>
              <a:defRPr sz="5757" b="1"/>
            </a:lvl6pPr>
            <a:lvl7pPr marL="9871131" indent="0">
              <a:buNone/>
              <a:defRPr sz="5757" b="1"/>
            </a:lvl7pPr>
            <a:lvl8pPr marL="11516319" indent="0">
              <a:buNone/>
              <a:defRPr sz="5757" b="1"/>
            </a:lvl8pPr>
            <a:lvl9pPr marL="13161508" indent="0">
              <a:buNone/>
              <a:defRPr sz="575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447" y="16029581"/>
            <a:ext cx="13919980" cy="235770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57709" y="10757498"/>
            <a:ext cx="13988534" cy="5272083"/>
          </a:xfrm>
        </p:spPr>
        <p:txBody>
          <a:bodyPr anchor="b"/>
          <a:lstStyle>
            <a:lvl1pPr marL="0" indent="0">
              <a:buNone/>
              <a:defRPr sz="8636" b="1"/>
            </a:lvl1pPr>
            <a:lvl2pPr marL="1645188" indent="0">
              <a:buNone/>
              <a:defRPr sz="7197" b="1"/>
            </a:lvl2pPr>
            <a:lvl3pPr marL="3290377" indent="0">
              <a:buNone/>
              <a:defRPr sz="6477" b="1"/>
            </a:lvl3pPr>
            <a:lvl4pPr marL="4935565" indent="0">
              <a:buNone/>
              <a:defRPr sz="5757" b="1"/>
            </a:lvl4pPr>
            <a:lvl5pPr marL="6580754" indent="0">
              <a:buNone/>
              <a:defRPr sz="5757" b="1"/>
            </a:lvl5pPr>
            <a:lvl6pPr marL="8225942" indent="0">
              <a:buNone/>
              <a:defRPr sz="5757" b="1"/>
            </a:lvl6pPr>
            <a:lvl7pPr marL="9871131" indent="0">
              <a:buNone/>
              <a:defRPr sz="5757" b="1"/>
            </a:lvl7pPr>
            <a:lvl8pPr marL="11516319" indent="0">
              <a:buNone/>
              <a:defRPr sz="5757" b="1"/>
            </a:lvl8pPr>
            <a:lvl9pPr marL="13161508" indent="0">
              <a:buNone/>
              <a:defRPr sz="575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57709" y="16029581"/>
            <a:ext cx="13988534" cy="235770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18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85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75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443" y="2925551"/>
            <a:ext cx="10612433" cy="10239428"/>
          </a:xfrm>
        </p:spPr>
        <p:txBody>
          <a:bodyPr anchor="b"/>
          <a:lstStyle>
            <a:lvl1pPr>
              <a:defRPr sz="115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8534" y="6318387"/>
            <a:ext cx="16657707" cy="31185560"/>
          </a:xfrm>
        </p:spPr>
        <p:txBody>
          <a:bodyPr/>
          <a:lstStyle>
            <a:lvl1pPr>
              <a:defRPr sz="11515"/>
            </a:lvl1pPr>
            <a:lvl2pPr>
              <a:defRPr sz="10076"/>
            </a:lvl2pPr>
            <a:lvl3pPr>
              <a:defRPr sz="8636"/>
            </a:lvl3pPr>
            <a:lvl4pPr>
              <a:defRPr sz="7197"/>
            </a:lvl4pPr>
            <a:lvl5pPr>
              <a:defRPr sz="7197"/>
            </a:lvl5pPr>
            <a:lvl6pPr>
              <a:defRPr sz="7197"/>
            </a:lvl6pPr>
            <a:lvl7pPr>
              <a:defRPr sz="7197"/>
            </a:lvl7pPr>
            <a:lvl8pPr>
              <a:defRPr sz="7197"/>
            </a:lvl8pPr>
            <a:lvl9pPr>
              <a:defRPr sz="719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443" y="13164979"/>
            <a:ext cx="10612433" cy="24389752"/>
          </a:xfrm>
        </p:spPr>
        <p:txBody>
          <a:bodyPr/>
          <a:lstStyle>
            <a:lvl1pPr marL="0" indent="0">
              <a:buNone/>
              <a:defRPr sz="5757"/>
            </a:lvl1pPr>
            <a:lvl2pPr marL="1645188" indent="0">
              <a:buNone/>
              <a:defRPr sz="5038"/>
            </a:lvl2pPr>
            <a:lvl3pPr marL="3290377" indent="0">
              <a:buNone/>
              <a:defRPr sz="4318"/>
            </a:lvl3pPr>
            <a:lvl4pPr marL="4935565" indent="0">
              <a:buNone/>
              <a:defRPr sz="3598"/>
            </a:lvl4pPr>
            <a:lvl5pPr marL="6580754" indent="0">
              <a:buNone/>
              <a:defRPr sz="3598"/>
            </a:lvl5pPr>
            <a:lvl6pPr marL="8225942" indent="0">
              <a:buNone/>
              <a:defRPr sz="3598"/>
            </a:lvl6pPr>
            <a:lvl7pPr marL="9871131" indent="0">
              <a:buNone/>
              <a:defRPr sz="3598"/>
            </a:lvl7pPr>
            <a:lvl8pPr marL="11516319" indent="0">
              <a:buNone/>
              <a:defRPr sz="3598"/>
            </a:lvl8pPr>
            <a:lvl9pPr marL="13161508" indent="0">
              <a:buNone/>
              <a:defRPr sz="35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94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443" y="2925551"/>
            <a:ext cx="10612433" cy="10239428"/>
          </a:xfrm>
        </p:spPr>
        <p:txBody>
          <a:bodyPr anchor="b"/>
          <a:lstStyle>
            <a:lvl1pPr>
              <a:defRPr sz="115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88534" y="6318387"/>
            <a:ext cx="16657707" cy="31185560"/>
          </a:xfrm>
        </p:spPr>
        <p:txBody>
          <a:bodyPr anchor="t"/>
          <a:lstStyle>
            <a:lvl1pPr marL="0" indent="0">
              <a:buNone/>
              <a:defRPr sz="11515"/>
            </a:lvl1pPr>
            <a:lvl2pPr marL="1645188" indent="0">
              <a:buNone/>
              <a:defRPr sz="10076"/>
            </a:lvl2pPr>
            <a:lvl3pPr marL="3290377" indent="0">
              <a:buNone/>
              <a:defRPr sz="8636"/>
            </a:lvl3pPr>
            <a:lvl4pPr marL="4935565" indent="0">
              <a:buNone/>
              <a:defRPr sz="7197"/>
            </a:lvl4pPr>
            <a:lvl5pPr marL="6580754" indent="0">
              <a:buNone/>
              <a:defRPr sz="7197"/>
            </a:lvl5pPr>
            <a:lvl6pPr marL="8225942" indent="0">
              <a:buNone/>
              <a:defRPr sz="7197"/>
            </a:lvl6pPr>
            <a:lvl7pPr marL="9871131" indent="0">
              <a:buNone/>
              <a:defRPr sz="7197"/>
            </a:lvl7pPr>
            <a:lvl8pPr marL="11516319" indent="0">
              <a:buNone/>
              <a:defRPr sz="7197"/>
            </a:lvl8pPr>
            <a:lvl9pPr marL="13161508" indent="0">
              <a:buNone/>
              <a:defRPr sz="719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443" y="13164979"/>
            <a:ext cx="10612433" cy="24389752"/>
          </a:xfrm>
        </p:spPr>
        <p:txBody>
          <a:bodyPr/>
          <a:lstStyle>
            <a:lvl1pPr marL="0" indent="0">
              <a:buNone/>
              <a:defRPr sz="5757"/>
            </a:lvl1pPr>
            <a:lvl2pPr marL="1645188" indent="0">
              <a:buNone/>
              <a:defRPr sz="5038"/>
            </a:lvl2pPr>
            <a:lvl3pPr marL="3290377" indent="0">
              <a:buNone/>
              <a:defRPr sz="4318"/>
            </a:lvl3pPr>
            <a:lvl4pPr marL="4935565" indent="0">
              <a:buNone/>
              <a:defRPr sz="3598"/>
            </a:lvl4pPr>
            <a:lvl5pPr marL="6580754" indent="0">
              <a:buNone/>
              <a:defRPr sz="3598"/>
            </a:lvl5pPr>
            <a:lvl6pPr marL="8225942" indent="0">
              <a:buNone/>
              <a:defRPr sz="3598"/>
            </a:lvl6pPr>
            <a:lvl7pPr marL="9871131" indent="0">
              <a:buNone/>
              <a:defRPr sz="3598"/>
            </a:lvl7pPr>
            <a:lvl8pPr marL="11516319" indent="0">
              <a:buNone/>
              <a:defRPr sz="3598"/>
            </a:lvl8pPr>
            <a:lvl9pPr marL="13161508" indent="0">
              <a:buNone/>
              <a:defRPr sz="35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158" y="2336387"/>
            <a:ext cx="28379797" cy="8482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158" y="11681887"/>
            <a:ext cx="28379797" cy="2784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158" y="40673293"/>
            <a:ext cx="7403425" cy="233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70DF-AF36-4934-A9ED-D899150D929A}" type="datetimeFigureOut">
              <a:rPr lang="pt-BR" smtClean="0"/>
              <a:t>26/03/2026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99488" y="40673293"/>
            <a:ext cx="11105138" cy="233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38530" y="40673293"/>
            <a:ext cx="7403425" cy="2336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47ADD-E146-4C40-AC8C-56F9104A8F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14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0377" rtl="0" eaLnBrk="1" latinLnBrk="0" hangingPunct="1">
        <a:lnSpc>
          <a:spcPct val="90000"/>
        </a:lnSpc>
        <a:spcBef>
          <a:spcPct val="0"/>
        </a:spcBef>
        <a:buNone/>
        <a:defRPr sz="15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594" indent="-822594" algn="l" defTabSz="3290377" rtl="0" eaLnBrk="1" latinLnBrk="0" hangingPunct="1">
        <a:lnSpc>
          <a:spcPct val="90000"/>
        </a:lnSpc>
        <a:spcBef>
          <a:spcPts val="3598"/>
        </a:spcBef>
        <a:buFont typeface="Arial" panose="020B0604020202020204" pitchFamily="34" charset="0"/>
        <a:buChar char="•"/>
        <a:defRPr sz="10076" kern="1200">
          <a:solidFill>
            <a:schemeClr val="tx1"/>
          </a:solidFill>
          <a:latin typeface="+mn-lt"/>
          <a:ea typeface="+mn-ea"/>
          <a:cs typeface="+mn-cs"/>
        </a:defRPr>
      </a:lvl1pPr>
      <a:lvl2pPr marL="2467783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8636" kern="1200">
          <a:solidFill>
            <a:schemeClr val="tx1"/>
          </a:solidFill>
          <a:latin typeface="+mn-lt"/>
          <a:ea typeface="+mn-ea"/>
          <a:cs typeface="+mn-cs"/>
        </a:defRPr>
      </a:lvl2pPr>
      <a:lvl3pPr marL="4112971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7197" kern="1200">
          <a:solidFill>
            <a:schemeClr val="tx1"/>
          </a:solidFill>
          <a:latin typeface="+mn-lt"/>
          <a:ea typeface="+mn-ea"/>
          <a:cs typeface="+mn-cs"/>
        </a:defRPr>
      </a:lvl3pPr>
      <a:lvl4pPr marL="5758160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6477" kern="1200">
          <a:solidFill>
            <a:schemeClr val="tx1"/>
          </a:solidFill>
          <a:latin typeface="+mn-lt"/>
          <a:ea typeface="+mn-ea"/>
          <a:cs typeface="+mn-cs"/>
        </a:defRPr>
      </a:lvl4pPr>
      <a:lvl5pPr marL="7403348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6477" kern="1200">
          <a:solidFill>
            <a:schemeClr val="tx1"/>
          </a:solidFill>
          <a:latin typeface="+mn-lt"/>
          <a:ea typeface="+mn-ea"/>
          <a:cs typeface="+mn-cs"/>
        </a:defRPr>
      </a:lvl5pPr>
      <a:lvl6pPr marL="9048537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6477" kern="1200">
          <a:solidFill>
            <a:schemeClr val="tx1"/>
          </a:solidFill>
          <a:latin typeface="+mn-lt"/>
          <a:ea typeface="+mn-ea"/>
          <a:cs typeface="+mn-cs"/>
        </a:defRPr>
      </a:lvl6pPr>
      <a:lvl7pPr marL="10693725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6477" kern="1200">
          <a:solidFill>
            <a:schemeClr val="tx1"/>
          </a:solidFill>
          <a:latin typeface="+mn-lt"/>
          <a:ea typeface="+mn-ea"/>
          <a:cs typeface="+mn-cs"/>
        </a:defRPr>
      </a:lvl7pPr>
      <a:lvl8pPr marL="12338914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6477" kern="1200">
          <a:solidFill>
            <a:schemeClr val="tx1"/>
          </a:solidFill>
          <a:latin typeface="+mn-lt"/>
          <a:ea typeface="+mn-ea"/>
          <a:cs typeface="+mn-cs"/>
        </a:defRPr>
      </a:lvl8pPr>
      <a:lvl9pPr marL="13984102" indent="-822594" algn="l" defTabSz="3290377" rtl="0" eaLnBrk="1" latinLnBrk="0" hangingPunct="1">
        <a:lnSpc>
          <a:spcPct val="90000"/>
        </a:lnSpc>
        <a:spcBef>
          <a:spcPts val="1799"/>
        </a:spcBef>
        <a:buFont typeface="Arial" panose="020B0604020202020204" pitchFamily="34" charset="0"/>
        <a:buChar char="•"/>
        <a:defRPr sz="6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1pPr>
      <a:lvl2pPr marL="1645188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2pPr>
      <a:lvl3pPr marL="3290377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3pPr>
      <a:lvl4pPr marL="4935565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4pPr>
      <a:lvl5pPr marL="6580754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5pPr>
      <a:lvl6pPr marL="8225942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6pPr>
      <a:lvl7pPr marL="9871131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7pPr>
      <a:lvl8pPr marL="11516319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8pPr>
      <a:lvl9pPr marL="13161508" algn="l" defTabSz="3290377" rtl="0" eaLnBrk="1" latinLnBrk="0" hangingPunct="1">
        <a:defRPr sz="6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extLst>
              <a:ext uri="{FF2B5EF4-FFF2-40B4-BE49-F238E27FC236}">
                <a16:creationId xmlns:a16="http://schemas.microsoft.com/office/drawing/2014/main" id="{787B2F84-1374-4E3F-8B09-EC400E5546E7}"/>
              </a:ext>
            </a:extLst>
          </p:cNvPr>
          <p:cNvSpPr/>
          <p:nvPr/>
        </p:nvSpPr>
        <p:spPr>
          <a:xfrm flipV="1">
            <a:off x="-1" y="6413386"/>
            <a:ext cx="32902832" cy="451822"/>
          </a:xfrm>
          <a:prstGeom prst="rect">
            <a:avLst/>
          </a:prstGeom>
          <a:solidFill>
            <a:srgbClr val="2DAB3C">
              <a:alpha val="57000"/>
            </a:srgbClr>
          </a:solidFill>
          <a:ln>
            <a:solidFill>
              <a:srgbClr val="2DAB3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A9E895-8F3F-329A-4C60-BE54DFF80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81794"/>
            <a:ext cx="32904113" cy="996719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14716EDA-DC6B-07D0-C3A2-685D9DC5D483}"/>
              </a:ext>
            </a:extLst>
          </p:cNvPr>
          <p:cNvSpPr txBox="1">
            <a:spLocks/>
          </p:cNvSpPr>
          <p:nvPr/>
        </p:nvSpPr>
        <p:spPr>
          <a:xfrm>
            <a:off x="1281" y="2843348"/>
            <a:ext cx="32902831" cy="6984886"/>
          </a:xfrm>
          <a:prstGeom prst="rect">
            <a:avLst/>
          </a:prstGeom>
        </p:spPr>
        <p:txBody>
          <a:bodyPr vert="horz" lIns="92865" tIns="46432" rIns="92865" bIns="46432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109" b="1" dirty="0"/>
              <a:t>EL TITULO DEBE TENER 15 PALABRAS </a:t>
            </a:r>
            <a:br>
              <a:rPr lang="pt-BR" sz="7922" dirty="0"/>
            </a:br>
            <a:r>
              <a:rPr lang="pt-BR" sz="4062" b="1" u="sng" dirty="0"/>
              <a:t>Brunna Rithielly Rezende</a:t>
            </a:r>
            <a:r>
              <a:rPr lang="pt-BR" sz="4062" b="1" dirty="0"/>
              <a:t>¹*, Mónica Eliana Córdoba Figueroa¹...</a:t>
            </a:r>
            <a:br>
              <a:rPr lang="pt-BR" sz="4062" b="1" u="sng" dirty="0"/>
            </a:br>
            <a:r>
              <a:rPr lang="pt-BR" sz="4062" dirty="0"/>
              <a:t>¹Universidade Estadual Paulista “Júlio de Mesquita Filho” (FCA/Botucatu, SP, Brasil) brunnarithielly@hotmail.com*</a:t>
            </a:r>
          </a:p>
          <a:p>
            <a:endParaRPr lang="pt-BR" sz="4062" dirty="0"/>
          </a:p>
        </p:txBody>
      </p:sp>
      <p:sp>
        <p:nvSpPr>
          <p:cNvPr id="5" name="Retângulo de cantos arredondados 21">
            <a:extLst>
              <a:ext uri="{FF2B5EF4-FFF2-40B4-BE49-F238E27FC236}">
                <a16:creationId xmlns:a16="http://schemas.microsoft.com/office/drawing/2014/main" id="{6627F481-3462-24D0-CA75-E58FA7EDB337}"/>
              </a:ext>
            </a:extLst>
          </p:cNvPr>
          <p:cNvSpPr/>
          <p:nvPr/>
        </p:nvSpPr>
        <p:spPr>
          <a:xfrm>
            <a:off x="17574560" y="35323520"/>
            <a:ext cx="14301167" cy="962551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62" b="1" dirty="0">
                <a:solidFill>
                  <a:schemeClr val="bg1"/>
                </a:solidFill>
              </a:rPr>
              <a:t>CONCLUSIÓN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DF6291-3595-0F35-1D22-27BDA514E003}"/>
              </a:ext>
            </a:extLst>
          </p:cNvPr>
          <p:cNvSpPr txBox="1"/>
          <p:nvPr/>
        </p:nvSpPr>
        <p:spPr>
          <a:xfrm>
            <a:off x="1517203" y="11580944"/>
            <a:ext cx="14290465" cy="19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67122" algn="just"/>
            <a:r>
              <a:rPr lang="pt-BR" sz="4062" dirty="0"/>
              <a:t>La </a:t>
            </a:r>
            <a:r>
              <a:rPr lang="pt-BR" sz="4062" dirty="0" err="1"/>
              <a:t>longevidad</a:t>
            </a:r>
            <a:r>
              <a:rPr lang="pt-BR" sz="4062" dirty="0"/>
              <a:t> representa </a:t>
            </a:r>
            <a:r>
              <a:rPr lang="pt-BR" sz="4062" dirty="0" err="1"/>
              <a:t>el</a:t>
            </a:r>
            <a:r>
              <a:rPr lang="pt-BR" sz="4062" dirty="0"/>
              <a:t> período máximo em que </a:t>
            </a:r>
            <a:r>
              <a:rPr lang="pt-BR" sz="4062" dirty="0" err="1"/>
              <a:t>las</a:t>
            </a:r>
            <a:r>
              <a:rPr lang="pt-BR" sz="4062" dirty="0"/>
              <a:t> </a:t>
            </a:r>
            <a:r>
              <a:rPr lang="pt-BR" sz="4062" dirty="0" err="1"/>
              <a:t>semillas</a:t>
            </a:r>
            <a:r>
              <a:rPr lang="pt-BR" sz="4062" dirty="0"/>
              <a:t> </a:t>
            </a:r>
            <a:r>
              <a:rPr lang="pt-BR" sz="4062" dirty="0" err="1"/>
              <a:t>permanecen</a:t>
            </a:r>
            <a:r>
              <a:rPr lang="pt-BR" sz="4062" dirty="0"/>
              <a:t> </a:t>
            </a:r>
            <a:r>
              <a:rPr lang="pt-BR" sz="4062" dirty="0" err="1"/>
              <a:t>viables</a:t>
            </a:r>
            <a:r>
              <a:rPr lang="pt-BR" sz="4062" dirty="0"/>
              <a:t> sobre condiciones </a:t>
            </a:r>
            <a:r>
              <a:rPr lang="pt-BR" sz="4062" dirty="0" err="1"/>
              <a:t>ideales</a:t>
            </a:r>
            <a:r>
              <a:rPr lang="pt-BR" sz="4062" dirty="0"/>
              <a:t> de </a:t>
            </a:r>
            <a:r>
              <a:rPr lang="pt-BR" sz="4062" dirty="0" err="1"/>
              <a:t>almacenamiento</a:t>
            </a:r>
            <a:r>
              <a:rPr lang="pt-BR" sz="4062" dirty="0"/>
              <a:t> ...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25DCAD1-31F5-8D9A-69F4-BC237C0396CB}"/>
              </a:ext>
            </a:extLst>
          </p:cNvPr>
          <p:cNvSpPr/>
          <p:nvPr/>
        </p:nvSpPr>
        <p:spPr>
          <a:xfrm>
            <a:off x="1420374" y="17947042"/>
            <a:ext cx="14290465" cy="199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67122" algn="just"/>
            <a:endParaRPr lang="pt-BR" sz="4062" dirty="0"/>
          </a:p>
          <a:p>
            <a:pPr indent="1567122" algn="just"/>
            <a:endParaRPr lang="pt-BR" sz="4062" dirty="0"/>
          </a:p>
          <a:p>
            <a:pPr indent="1567122" algn="just"/>
            <a:endParaRPr lang="pt-BR" sz="4062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E5EDF58-C3B8-C810-27CC-F5FB8470421D}"/>
              </a:ext>
            </a:extLst>
          </p:cNvPr>
          <p:cNvSpPr/>
          <p:nvPr/>
        </p:nvSpPr>
        <p:spPr>
          <a:xfrm>
            <a:off x="17585262" y="36497583"/>
            <a:ext cx="14290465" cy="136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67122" algn="just"/>
            <a:r>
              <a:rPr lang="pt-BR" sz="4062" dirty="0" err="1"/>
              <a:t>Las</a:t>
            </a:r>
            <a:r>
              <a:rPr lang="pt-BR" sz="4062" dirty="0"/>
              <a:t> ANN y l RF </a:t>
            </a:r>
            <a:r>
              <a:rPr lang="pt-BR" sz="4062" dirty="0" err="1"/>
              <a:t>presentaron</a:t>
            </a:r>
            <a:r>
              <a:rPr lang="pt-BR" sz="4062" dirty="0"/>
              <a:t> </a:t>
            </a:r>
            <a:r>
              <a:rPr lang="pt-BR" sz="4062" dirty="0" err="1"/>
              <a:t>los</a:t>
            </a:r>
            <a:r>
              <a:rPr lang="pt-BR" sz="4062" dirty="0"/>
              <a:t> </a:t>
            </a:r>
            <a:r>
              <a:rPr lang="pt-BR" sz="4062" dirty="0" err="1"/>
              <a:t>mejores</a:t>
            </a:r>
            <a:r>
              <a:rPr lang="pt-BR" sz="4062" dirty="0"/>
              <a:t> </a:t>
            </a:r>
            <a:r>
              <a:rPr lang="pt-BR" sz="4062" dirty="0" err="1"/>
              <a:t>desempeños</a:t>
            </a:r>
            <a:r>
              <a:rPr lang="pt-BR" sz="4062" dirty="0"/>
              <a:t> ...</a:t>
            </a:r>
          </a:p>
          <a:p>
            <a:pPr indent="1567122" algn="just"/>
            <a:endParaRPr lang="pt-BR" sz="4062" dirty="0"/>
          </a:p>
        </p:txBody>
      </p:sp>
      <p:sp>
        <p:nvSpPr>
          <p:cNvPr id="12" name="Retângulo de cantos arredondados 23">
            <a:extLst>
              <a:ext uri="{FF2B5EF4-FFF2-40B4-BE49-F238E27FC236}">
                <a16:creationId xmlns:a16="http://schemas.microsoft.com/office/drawing/2014/main" id="{ADE32D02-72AC-1D45-532B-0D3EDA1E37CC}"/>
              </a:ext>
            </a:extLst>
          </p:cNvPr>
          <p:cNvSpPr/>
          <p:nvPr/>
        </p:nvSpPr>
        <p:spPr>
          <a:xfrm>
            <a:off x="1517202" y="16713363"/>
            <a:ext cx="14290466" cy="930149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62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5" name="Retângulo de cantos arredondados 22">
            <a:extLst>
              <a:ext uri="{FF2B5EF4-FFF2-40B4-BE49-F238E27FC236}">
                <a16:creationId xmlns:a16="http://schemas.microsoft.com/office/drawing/2014/main" id="{09C0535B-2DB3-F49F-E403-3B74B7E34869}"/>
              </a:ext>
            </a:extLst>
          </p:cNvPr>
          <p:cNvSpPr/>
          <p:nvPr/>
        </p:nvSpPr>
        <p:spPr>
          <a:xfrm>
            <a:off x="1517201" y="20378190"/>
            <a:ext cx="14290466" cy="920838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62" b="1" dirty="0">
                <a:solidFill>
                  <a:schemeClr val="bg1"/>
                </a:solidFill>
              </a:rPr>
              <a:t>MATERIALES Y MÉTODOS</a:t>
            </a:r>
          </a:p>
        </p:txBody>
      </p:sp>
      <p:sp>
        <p:nvSpPr>
          <p:cNvPr id="16" name="Retângulo de cantos arredondados 56">
            <a:extLst>
              <a:ext uri="{FF2B5EF4-FFF2-40B4-BE49-F238E27FC236}">
                <a16:creationId xmlns:a16="http://schemas.microsoft.com/office/drawing/2014/main" id="{FAF421C2-5139-5A9B-DEEB-499D9B319695}"/>
              </a:ext>
            </a:extLst>
          </p:cNvPr>
          <p:cNvSpPr/>
          <p:nvPr/>
        </p:nvSpPr>
        <p:spPr>
          <a:xfrm>
            <a:off x="17574563" y="40039680"/>
            <a:ext cx="14301167" cy="962551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62" b="1" dirty="0">
                <a:solidFill>
                  <a:schemeClr val="bg1"/>
                </a:solidFill>
              </a:rPr>
              <a:t>AGRADECIMENTOS</a:t>
            </a:r>
          </a:p>
        </p:txBody>
      </p:sp>
      <p:sp>
        <p:nvSpPr>
          <p:cNvPr id="2" name="Retângulo de cantos arredondados 22">
            <a:extLst>
              <a:ext uri="{FF2B5EF4-FFF2-40B4-BE49-F238E27FC236}">
                <a16:creationId xmlns:a16="http://schemas.microsoft.com/office/drawing/2014/main" id="{6BCAABA0-9D84-9E1F-7C57-0FBA9DB8FE01}"/>
              </a:ext>
            </a:extLst>
          </p:cNvPr>
          <p:cNvSpPr/>
          <p:nvPr/>
        </p:nvSpPr>
        <p:spPr>
          <a:xfrm>
            <a:off x="9224152" y="21566726"/>
            <a:ext cx="6289384" cy="2461297"/>
          </a:xfrm>
          <a:prstGeom prst="roundRect">
            <a:avLst/>
          </a:prstGeom>
          <a:solidFill>
            <a:srgbClr val="2DAB3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62" b="1" dirty="0">
              <a:solidFill>
                <a:schemeClr val="bg1"/>
              </a:solidFill>
            </a:endParaRPr>
          </a:p>
        </p:txBody>
      </p:sp>
      <p:sp>
        <p:nvSpPr>
          <p:cNvPr id="17" name="Seta para a direita 5">
            <a:extLst>
              <a:ext uri="{FF2B5EF4-FFF2-40B4-BE49-F238E27FC236}">
                <a16:creationId xmlns:a16="http://schemas.microsoft.com/office/drawing/2014/main" id="{5BBCA5DA-9AC8-ADDD-2C26-C195CC163449}"/>
              </a:ext>
            </a:extLst>
          </p:cNvPr>
          <p:cNvSpPr/>
          <p:nvPr/>
        </p:nvSpPr>
        <p:spPr>
          <a:xfrm>
            <a:off x="6693066" y="22337512"/>
            <a:ext cx="1476093" cy="655515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368" dirty="0"/>
          </a:p>
        </p:txBody>
      </p:sp>
      <p:sp>
        <p:nvSpPr>
          <p:cNvPr id="18" name="Retângulo de cantos arredondados 22">
            <a:extLst>
              <a:ext uri="{FF2B5EF4-FFF2-40B4-BE49-F238E27FC236}">
                <a16:creationId xmlns:a16="http://schemas.microsoft.com/office/drawing/2014/main" id="{BD620200-C777-E571-EF4B-92B1725BF5BB}"/>
              </a:ext>
            </a:extLst>
          </p:cNvPr>
          <p:cNvSpPr/>
          <p:nvPr/>
        </p:nvSpPr>
        <p:spPr>
          <a:xfrm>
            <a:off x="1517201" y="21566725"/>
            <a:ext cx="4120874" cy="253237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62" b="1" dirty="0">
              <a:solidFill>
                <a:schemeClr val="tx1"/>
              </a:solidFill>
            </a:endParaRPr>
          </a:p>
        </p:txBody>
      </p:sp>
      <p:sp>
        <p:nvSpPr>
          <p:cNvPr id="23" name="Seta para a direita 5">
            <a:extLst>
              <a:ext uri="{FF2B5EF4-FFF2-40B4-BE49-F238E27FC236}">
                <a16:creationId xmlns:a16="http://schemas.microsoft.com/office/drawing/2014/main" id="{07205A56-A64F-1CB8-5430-90AD10D0902B}"/>
              </a:ext>
            </a:extLst>
          </p:cNvPr>
          <p:cNvSpPr/>
          <p:nvPr/>
        </p:nvSpPr>
        <p:spPr>
          <a:xfrm rot="5400000">
            <a:off x="11630798" y="24862414"/>
            <a:ext cx="1476093" cy="655515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368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31EF9C1-C84D-9A86-990D-6CB22733C257}"/>
              </a:ext>
            </a:extLst>
          </p:cNvPr>
          <p:cNvSpPr txBox="1"/>
          <p:nvPr/>
        </p:nvSpPr>
        <p:spPr>
          <a:xfrm>
            <a:off x="8948778" y="26495248"/>
            <a:ext cx="6877645" cy="2633160"/>
          </a:xfrm>
          <a:prstGeom prst="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62" b="1" dirty="0"/>
          </a:p>
          <a:p>
            <a:pPr algn="ctr"/>
            <a:endParaRPr lang="pt-BR" sz="4062" b="1" dirty="0"/>
          </a:p>
          <a:p>
            <a:pPr algn="ctr"/>
            <a:endParaRPr lang="pt-BR" sz="4062" b="1" dirty="0"/>
          </a:p>
          <a:p>
            <a:pPr algn="ctr"/>
            <a:endParaRPr lang="pt-BR" sz="4062" b="1" dirty="0"/>
          </a:p>
        </p:txBody>
      </p:sp>
      <p:sp>
        <p:nvSpPr>
          <p:cNvPr id="26" name="Seta para a direita 5">
            <a:extLst>
              <a:ext uri="{FF2B5EF4-FFF2-40B4-BE49-F238E27FC236}">
                <a16:creationId xmlns:a16="http://schemas.microsoft.com/office/drawing/2014/main" id="{FA5CECD8-1628-ED2A-C1CD-EC61C81226AB}"/>
              </a:ext>
            </a:extLst>
          </p:cNvPr>
          <p:cNvSpPr/>
          <p:nvPr/>
        </p:nvSpPr>
        <p:spPr>
          <a:xfrm rot="10800000">
            <a:off x="7886697" y="27509827"/>
            <a:ext cx="885142" cy="565189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368" dirty="0"/>
          </a:p>
        </p:txBody>
      </p:sp>
      <p:sp>
        <p:nvSpPr>
          <p:cNvPr id="27" name="Retângulo de cantos arredondados 22">
            <a:extLst>
              <a:ext uri="{FF2B5EF4-FFF2-40B4-BE49-F238E27FC236}">
                <a16:creationId xmlns:a16="http://schemas.microsoft.com/office/drawing/2014/main" id="{43E62245-E161-8250-1961-5B8F951CE149}"/>
              </a:ext>
            </a:extLst>
          </p:cNvPr>
          <p:cNvSpPr/>
          <p:nvPr/>
        </p:nvSpPr>
        <p:spPr>
          <a:xfrm>
            <a:off x="1420374" y="25231355"/>
            <a:ext cx="6289384" cy="3971018"/>
          </a:xfrm>
          <a:prstGeom prst="roundRect">
            <a:avLst/>
          </a:prstGeom>
          <a:solidFill>
            <a:srgbClr val="2DAB3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62" b="1" dirty="0">
              <a:solidFill>
                <a:schemeClr val="bg1"/>
              </a:solidFill>
            </a:endParaRPr>
          </a:p>
        </p:txBody>
      </p:sp>
      <p:sp>
        <p:nvSpPr>
          <p:cNvPr id="28" name="Retângulo de cantos arredondados 22">
            <a:extLst>
              <a:ext uri="{FF2B5EF4-FFF2-40B4-BE49-F238E27FC236}">
                <a16:creationId xmlns:a16="http://schemas.microsoft.com/office/drawing/2014/main" id="{C6494DE1-471D-9038-7304-C0A8A3A596D2}"/>
              </a:ext>
            </a:extLst>
          </p:cNvPr>
          <p:cNvSpPr/>
          <p:nvPr/>
        </p:nvSpPr>
        <p:spPr>
          <a:xfrm>
            <a:off x="2504629" y="31229459"/>
            <a:ext cx="4120874" cy="221089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62" b="1" dirty="0"/>
          </a:p>
          <a:p>
            <a:pPr algn="ctr"/>
            <a:endParaRPr lang="pt-BR" sz="4062" b="1" dirty="0"/>
          </a:p>
          <a:p>
            <a:pPr algn="ctr"/>
            <a:endParaRPr lang="pt-BR" sz="4062" b="1" dirty="0"/>
          </a:p>
        </p:txBody>
      </p:sp>
      <p:sp>
        <p:nvSpPr>
          <p:cNvPr id="29" name="Seta para a direita 5">
            <a:extLst>
              <a:ext uri="{FF2B5EF4-FFF2-40B4-BE49-F238E27FC236}">
                <a16:creationId xmlns:a16="http://schemas.microsoft.com/office/drawing/2014/main" id="{D680CA04-FD80-0821-DA98-C38E3004B020}"/>
              </a:ext>
            </a:extLst>
          </p:cNvPr>
          <p:cNvSpPr/>
          <p:nvPr/>
        </p:nvSpPr>
        <p:spPr>
          <a:xfrm rot="5400000">
            <a:off x="4122495" y="29771075"/>
            <a:ext cx="885142" cy="565189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368" dirty="0"/>
          </a:p>
        </p:txBody>
      </p:sp>
      <p:sp>
        <p:nvSpPr>
          <p:cNvPr id="30" name="Seta para a direita 5">
            <a:extLst>
              <a:ext uri="{FF2B5EF4-FFF2-40B4-BE49-F238E27FC236}">
                <a16:creationId xmlns:a16="http://schemas.microsoft.com/office/drawing/2014/main" id="{A5A46E66-1A24-3DF8-BC1B-167B386B7C6D}"/>
              </a:ext>
            </a:extLst>
          </p:cNvPr>
          <p:cNvSpPr/>
          <p:nvPr/>
        </p:nvSpPr>
        <p:spPr>
          <a:xfrm>
            <a:off x="7267187" y="31693945"/>
            <a:ext cx="885142" cy="565189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368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FE692B-DC4E-1CAC-511B-C38F92FAF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11998" r="38835" b="21815"/>
          <a:stretch/>
        </p:blipFill>
        <p:spPr bwMode="auto">
          <a:xfrm>
            <a:off x="8329268" y="29839667"/>
            <a:ext cx="4435792" cy="30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eta para a direita 5">
            <a:extLst>
              <a:ext uri="{FF2B5EF4-FFF2-40B4-BE49-F238E27FC236}">
                <a16:creationId xmlns:a16="http://schemas.microsoft.com/office/drawing/2014/main" id="{CEA83542-FFE5-0C90-2E92-FE22FE4DD5EC}"/>
              </a:ext>
            </a:extLst>
          </p:cNvPr>
          <p:cNvSpPr/>
          <p:nvPr/>
        </p:nvSpPr>
        <p:spPr>
          <a:xfrm rot="5400000">
            <a:off x="11945030" y="33777124"/>
            <a:ext cx="885142" cy="565189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368" dirty="0"/>
          </a:p>
        </p:txBody>
      </p:sp>
      <p:sp>
        <p:nvSpPr>
          <p:cNvPr id="32" name="Retângulo de cantos arredondados 22">
            <a:extLst>
              <a:ext uri="{FF2B5EF4-FFF2-40B4-BE49-F238E27FC236}">
                <a16:creationId xmlns:a16="http://schemas.microsoft.com/office/drawing/2014/main" id="{2C2647F3-8558-07D3-1A22-4200AA835C7F}"/>
              </a:ext>
            </a:extLst>
          </p:cNvPr>
          <p:cNvSpPr/>
          <p:nvPr/>
        </p:nvSpPr>
        <p:spPr>
          <a:xfrm>
            <a:off x="9121034" y="35324468"/>
            <a:ext cx="6686632" cy="4079102"/>
          </a:xfrm>
          <a:prstGeom prst="roundRect">
            <a:avLst/>
          </a:prstGeom>
          <a:solidFill>
            <a:srgbClr val="2DAB3C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0415" indent="-580415" algn="just">
              <a:buFont typeface="Wingdings" panose="05000000000000000000" pitchFamily="2" charset="2"/>
              <a:buChar char="Ø"/>
            </a:pPr>
            <a:endParaRPr lang="pt-BR" sz="4062" b="1" dirty="0">
              <a:solidFill>
                <a:schemeClr val="bg1"/>
              </a:solidFill>
            </a:endParaRPr>
          </a:p>
        </p:txBody>
      </p:sp>
      <p:sp>
        <p:nvSpPr>
          <p:cNvPr id="33" name="Seta para a direita 5">
            <a:extLst>
              <a:ext uri="{FF2B5EF4-FFF2-40B4-BE49-F238E27FC236}">
                <a16:creationId xmlns:a16="http://schemas.microsoft.com/office/drawing/2014/main" id="{3E06F70E-F452-A265-CD51-54C0FAC525A4}"/>
              </a:ext>
            </a:extLst>
          </p:cNvPr>
          <p:cNvSpPr/>
          <p:nvPr/>
        </p:nvSpPr>
        <p:spPr>
          <a:xfrm rot="10800000">
            <a:off x="7886697" y="37081423"/>
            <a:ext cx="885142" cy="565189"/>
          </a:xfrm>
          <a:prstGeom prst="rightArrow">
            <a:avLst/>
          </a:prstGeom>
          <a:solidFill>
            <a:srgbClr val="2DAB3C"/>
          </a:solidFill>
          <a:ln>
            <a:solidFill>
              <a:srgbClr val="252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368" dirty="0"/>
          </a:p>
        </p:txBody>
      </p:sp>
      <p:sp>
        <p:nvSpPr>
          <p:cNvPr id="34" name="Retângulo de cantos arredondados 22">
            <a:extLst>
              <a:ext uri="{FF2B5EF4-FFF2-40B4-BE49-F238E27FC236}">
                <a16:creationId xmlns:a16="http://schemas.microsoft.com/office/drawing/2014/main" id="{138B934C-E9F5-DBD2-79D4-B296BF8C55DC}"/>
              </a:ext>
            </a:extLst>
          </p:cNvPr>
          <p:cNvSpPr/>
          <p:nvPr/>
        </p:nvSpPr>
        <p:spPr>
          <a:xfrm>
            <a:off x="2504629" y="36620495"/>
            <a:ext cx="4120874" cy="150851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62" b="1" dirty="0"/>
          </a:p>
          <a:p>
            <a:pPr algn="ctr"/>
            <a:endParaRPr lang="pt-BR" sz="4062" b="1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5EBB2F8-2A2B-6C56-E385-DEF0A1D791F8}"/>
              </a:ext>
            </a:extLst>
          </p:cNvPr>
          <p:cNvSpPr txBox="1"/>
          <p:nvPr/>
        </p:nvSpPr>
        <p:spPr>
          <a:xfrm>
            <a:off x="1126244" y="38691994"/>
            <a:ext cx="6877645" cy="1998314"/>
          </a:xfrm>
          <a:prstGeom prst="rect">
            <a:avLst/>
          </a:prstGeom>
          <a:solidFill>
            <a:srgbClr val="2DAB3C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580415" indent="-580415" algn="just">
              <a:buFont typeface="Wingdings" panose="05000000000000000000" pitchFamily="2" charset="2"/>
              <a:buChar char="Ø"/>
            </a:pPr>
            <a:endParaRPr lang="pt-BR" sz="4062" b="1" dirty="0">
              <a:solidFill>
                <a:schemeClr val="bg1"/>
              </a:solidFill>
            </a:endParaRPr>
          </a:p>
          <a:p>
            <a:pPr marL="580415" indent="-580415" algn="just">
              <a:buFont typeface="Wingdings" panose="05000000000000000000" pitchFamily="2" charset="2"/>
              <a:buChar char="Ø"/>
            </a:pPr>
            <a:endParaRPr lang="pt-BR" sz="4062" b="1" dirty="0">
              <a:solidFill>
                <a:schemeClr val="bg1"/>
              </a:solidFill>
            </a:endParaRPr>
          </a:p>
          <a:p>
            <a:pPr marL="580415" indent="-580415" algn="just">
              <a:buFont typeface="Wingdings" panose="05000000000000000000" pitchFamily="2" charset="2"/>
              <a:buChar char="Ø"/>
            </a:pPr>
            <a:endParaRPr lang="pt-BR" sz="4062" b="1" dirty="0">
              <a:solidFill>
                <a:schemeClr val="bg1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FA0A47D-22B5-B9B1-19AB-0804CF0AAEAC}"/>
              </a:ext>
            </a:extLst>
          </p:cNvPr>
          <p:cNvSpPr txBox="1"/>
          <p:nvPr/>
        </p:nvSpPr>
        <p:spPr>
          <a:xfrm>
            <a:off x="23736343" y="43055241"/>
            <a:ext cx="8922438" cy="79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69" b="1" dirty="0">
                <a:solidFill>
                  <a:schemeClr val="bg1"/>
                </a:solidFill>
              </a:rPr>
              <a:t>Entidades que </a:t>
            </a:r>
            <a:r>
              <a:rPr lang="pt-BR" sz="4469" b="1" dirty="0" err="1">
                <a:solidFill>
                  <a:schemeClr val="bg1"/>
                </a:solidFill>
              </a:rPr>
              <a:t>financiaron</a:t>
            </a:r>
            <a:r>
              <a:rPr lang="pt-BR" sz="4469" b="1" dirty="0">
                <a:solidFill>
                  <a:schemeClr val="bg1"/>
                </a:solidFill>
              </a:rPr>
              <a:t> </a:t>
            </a:r>
            <a:r>
              <a:rPr lang="pt-BR" sz="4469" b="1" dirty="0" err="1">
                <a:solidFill>
                  <a:schemeClr val="bg1"/>
                </a:solidFill>
              </a:rPr>
              <a:t>el</a:t>
            </a:r>
            <a:r>
              <a:rPr lang="pt-BR" sz="4469" b="1" dirty="0">
                <a:solidFill>
                  <a:schemeClr val="bg1"/>
                </a:solidFill>
              </a:rPr>
              <a:t> </a:t>
            </a:r>
            <a:r>
              <a:rPr lang="pt-BR" sz="4469" b="1" dirty="0" err="1">
                <a:solidFill>
                  <a:schemeClr val="bg1"/>
                </a:solidFill>
              </a:rPr>
              <a:t>trabajo</a:t>
            </a:r>
            <a:endParaRPr lang="pt-BR" sz="4062" b="1" dirty="0">
              <a:solidFill>
                <a:schemeClr val="bg1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DBE7206C-2F17-432F-4506-6237DEADB204}"/>
              </a:ext>
            </a:extLst>
          </p:cNvPr>
          <p:cNvSpPr/>
          <p:nvPr/>
        </p:nvSpPr>
        <p:spPr>
          <a:xfrm>
            <a:off x="17574561" y="41118947"/>
            <a:ext cx="14301166" cy="72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5549" algn="just"/>
            <a:r>
              <a:rPr lang="pt-BR" sz="4062" dirty="0"/>
              <a:t>Programa </a:t>
            </a:r>
            <a:r>
              <a:rPr lang="pt-BR" sz="4062" dirty="0" err="1"/>
              <a:t>Becate</a:t>
            </a:r>
            <a:r>
              <a:rPr lang="pt-BR" sz="4062" dirty="0"/>
              <a:t> </a:t>
            </a:r>
            <a:r>
              <a:rPr lang="pt-BR" sz="4062" dirty="0" err="1"/>
              <a:t>Nariño</a:t>
            </a:r>
            <a:r>
              <a:rPr lang="pt-BR" sz="4062" dirty="0"/>
              <a:t> de </a:t>
            </a:r>
            <a:r>
              <a:rPr lang="pt-BR" sz="4062" dirty="0" err="1"/>
              <a:t>la</a:t>
            </a:r>
            <a:r>
              <a:rPr lang="pt-BR" sz="4062" dirty="0"/>
              <a:t> </a:t>
            </a:r>
            <a:r>
              <a:rPr lang="pt-BR" sz="4062" dirty="0" err="1"/>
              <a:t>Gobernación</a:t>
            </a:r>
            <a:r>
              <a:rPr lang="pt-BR" sz="4062" dirty="0"/>
              <a:t> de </a:t>
            </a:r>
            <a:r>
              <a:rPr lang="pt-BR" sz="4062" dirty="0" err="1"/>
              <a:t>Nariño</a:t>
            </a:r>
            <a:r>
              <a:rPr lang="pt-BR" sz="4062" dirty="0"/>
              <a:t>.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AD19EB4-FA92-3308-4FA4-6750E673EA79}"/>
              </a:ext>
            </a:extLst>
          </p:cNvPr>
          <p:cNvSpPr txBox="1"/>
          <p:nvPr/>
        </p:nvSpPr>
        <p:spPr>
          <a:xfrm>
            <a:off x="13096922" y="31223761"/>
            <a:ext cx="2710745" cy="1363466"/>
          </a:xfrm>
          <a:prstGeom prst="rect">
            <a:avLst/>
          </a:prstGeom>
          <a:solidFill>
            <a:srgbClr val="FFFF00"/>
          </a:solidFill>
          <a:ln w="38100">
            <a:solidFill>
              <a:srgbClr val="2DAB3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4062" b="1" dirty="0"/>
          </a:p>
          <a:p>
            <a:pPr algn="ctr"/>
            <a:endParaRPr lang="pt-BR" sz="4062" b="1" dirty="0"/>
          </a:p>
        </p:txBody>
      </p:sp>
      <p:pic>
        <p:nvPicPr>
          <p:cNvPr id="47" name="Imagem 46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23FEBA74-472D-62F3-194F-8CC013391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15" y="11787019"/>
            <a:ext cx="6057110" cy="5484139"/>
          </a:xfrm>
          <a:prstGeom prst="rect">
            <a:avLst/>
          </a:prstGeom>
        </p:spPr>
      </p:pic>
      <p:pic>
        <p:nvPicPr>
          <p:cNvPr id="49" name="Imagem 48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B7D3D74-C4AE-62E0-36C5-7C83BA22A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15" y="18967986"/>
            <a:ext cx="6057110" cy="5484139"/>
          </a:xfrm>
          <a:prstGeom prst="rect">
            <a:avLst/>
          </a:prstGeom>
        </p:spPr>
      </p:pic>
      <p:sp>
        <p:nvSpPr>
          <p:cNvPr id="6" name="Retângulo de cantos arredondados 24">
            <a:extLst>
              <a:ext uri="{FF2B5EF4-FFF2-40B4-BE49-F238E27FC236}">
                <a16:creationId xmlns:a16="http://schemas.microsoft.com/office/drawing/2014/main" id="{403AE02E-D781-2771-7C0B-B954572AF73B}"/>
              </a:ext>
            </a:extLst>
          </p:cNvPr>
          <p:cNvSpPr/>
          <p:nvPr/>
        </p:nvSpPr>
        <p:spPr>
          <a:xfrm>
            <a:off x="17574559" y="10388440"/>
            <a:ext cx="14290466" cy="1019965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62" b="1" dirty="0">
                <a:solidFill>
                  <a:schemeClr val="bg1"/>
                </a:solidFill>
              </a:rPr>
              <a:t>RESULTADOS Y DISCUSIONES</a:t>
            </a:r>
          </a:p>
        </p:txBody>
      </p:sp>
      <p:sp>
        <p:nvSpPr>
          <p:cNvPr id="8" name="Retângulo de cantos arredondados 18">
            <a:extLst>
              <a:ext uri="{FF2B5EF4-FFF2-40B4-BE49-F238E27FC236}">
                <a16:creationId xmlns:a16="http://schemas.microsoft.com/office/drawing/2014/main" id="{709C0C64-842F-1366-EE5B-C268A4B4A904}"/>
              </a:ext>
            </a:extLst>
          </p:cNvPr>
          <p:cNvSpPr/>
          <p:nvPr/>
        </p:nvSpPr>
        <p:spPr>
          <a:xfrm>
            <a:off x="1535958" y="10382790"/>
            <a:ext cx="14290466" cy="985250"/>
          </a:xfrm>
          <a:prstGeom prst="roundRect">
            <a:avLst/>
          </a:prstGeom>
          <a:solidFill>
            <a:srgbClr val="2DAB3C"/>
          </a:solidFill>
          <a:ln>
            <a:solidFill>
              <a:srgbClr val="2DAB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62" b="1" dirty="0">
              <a:solidFill>
                <a:schemeClr val="bg1"/>
              </a:solidFill>
            </a:endParaRPr>
          </a:p>
          <a:p>
            <a:pPr algn="ctr"/>
            <a:r>
              <a:rPr lang="pt-BR" sz="4062" b="1" dirty="0">
                <a:solidFill>
                  <a:schemeClr val="bg1"/>
                </a:solidFill>
              </a:rPr>
              <a:t>INTRODUCCIÓN</a:t>
            </a:r>
          </a:p>
          <a:p>
            <a:pPr algn="ctr"/>
            <a:endParaRPr lang="pt-BR" sz="4062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4B4C7D-1634-44AD-8C79-87CD32958DA6}"/>
              </a:ext>
            </a:extLst>
          </p:cNvPr>
          <p:cNvSpPr txBox="1"/>
          <p:nvPr/>
        </p:nvSpPr>
        <p:spPr>
          <a:xfrm>
            <a:off x="21995049" y="3979611"/>
            <a:ext cx="10831582" cy="19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62" b="1" dirty="0">
                <a:solidFill>
                  <a:srgbClr val="006600"/>
                </a:solidFill>
              </a:rPr>
              <a:t>21 al 23 de septiembre de 2026.</a:t>
            </a:r>
          </a:p>
          <a:p>
            <a:pPr algn="r"/>
            <a:r>
              <a:rPr lang="es-ES" sz="4062" b="1" dirty="0">
                <a:solidFill>
                  <a:srgbClr val="006600"/>
                </a:solidFill>
              </a:rPr>
              <a:t>San Juan de Pasto, Colombia.</a:t>
            </a:r>
          </a:p>
          <a:p>
            <a:pPr algn="r"/>
            <a:r>
              <a:rPr lang="es-ES" sz="4062" b="1" dirty="0">
                <a:solidFill>
                  <a:srgbClr val="006600"/>
                </a:solidFill>
              </a:rPr>
              <a:t>Universidad de Nariño.</a:t>
            </a:r>
            <a:endParaRPr lang="es-CO" sz="4062" dirty="0">
              <a:solidFill>
                <a:srgbClr val="0066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BFAD1F-959A-46CD-9E5F-B696C931F181}"/>
              </a:ext>
            </a:extLst>
          </p:cNvPr>
          <p:cNvSpPr txBox="1"/>
          <p:nvPr/>
        </p:nvSpPr>
        <p:spPr>
          <a:xfrm>
            <a:off x="24299612" y="5143290"/>
            <a:ext cx="245514" cy="124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7368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45D5D9ED-6F27-46ED-AD85-5D4091455ADD}"/>
              </a:ext>
            </a:extLst>
          </p:cNvPr>
          <p:cNvCxnSpPr/>
          <p:nvPr/>
        </p:nvCxnSpPr>
        <p:spPr>
          <a:xfrm>
            <a:off x="1282" y="6610400"/>
            <a:ext cx="32902831" cy="0"/>
          </a:xfrm>
          <a:prstGeom prst="line">
            <a:avLst/>
          </a:prstGeom>
          <a:ln w="92075">
            <a:solidFill>
              <a:schemeClr val="bg1"/>
            </a:solidFill>
            <a:prstDash val="lgDashDot"/>
            <a:headEnd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:a16="http://schemas.microsoft.com/office/drawing/2014/main" id="{CBFC9305-0E85-4B10-9EA1-80C8166C7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647" y="-2172442"/>
            <a:ext cx="17068758" cy="11374727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39FB516A-092E-44E3-BDD2-356EC88DA1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70" t="5120" r="11593" b="16064"/>
          <a:stretch/>
        </p:blipFill>
        <p:spPr>
          <a:xfrm>
            <a:off x="17328041" y="1400616"/>
            <a:ext cx="6162786" cy="4451881"/>
          </a:xfrm>
          <a:prstGeom prst="rect">
            <a:avLst/>
          </a:prstGeom>
        </p:spPr>
      </p:pic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7239FD18-69FF-4766-979C-59460C3CEA1B}"/>
              </a:ext>
            </a:extLst>
          </p:cNvPr>
          <p:cNvCxnSpPr/>
          <p:nvPr/>
        </p:nvCxnSpPr>
        <p:spPr>
          <a:xfrm>
            <a:off x="16350111" y="1186671"/>
            <a:ext cx="0" cy="462915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Imagen 55">
            <a:extLst>
              <a:ext uri="{FF2B5EF4-FFF2-40B4-BE49-F238E27FC236}">
                <a16:creationId xmlns:a16="http://schemas.microsoft.com/office/drawing/2014/main" id="{65B6B486-1A94-4EFD-8AA0-988218E63E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5" b="23668"/>
          <a:stretch/>
        </p:blipFill>
        <p:spPr>
          <a:xfrm>
            <a:off x="0" y="-32327"/>
            <a:ext cx="32904113" cy="64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66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112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PERSONAL</cp:lastModifiedBy>
  <cp:revision>50</cp:revision>
  <dcterms:created xsi:type="dcterms:W3CDTF">2018-01-16T13:32:17Z</dcterms:created>
  <dcterms:modified xsi:type="dcterms:W3CDTF">2026-03-26T22:27:02Z</dcterms:modified>
</cp:coreProperties>
</file>