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65" r:id="rId2"/>
    <p:sldId id="266" r:id="rId3"/>
    <p:sldId id="259" r:id="rId4"/>
    <p:sldId id="264" r:id="rId5"/>
    <p:sldId id="267" r:id="rId6"/>
    <p:sldId id="268" r:id="rId7"/>
  </p:sldIdLst>
  <p:sldSz cx="12192000" cy="6858000"/>
  <p:notesSz cx="6858000" cy="9144000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33" d="100"/>
          <a:sy n="33" d="100"/>
        </p:scale>
        <p:origin x="1948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B8742D6-4AC6-48F8-A3A8-0718A30334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ECFDDEC-491F-4997-BBDE-829B601363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07AA8-041F-4433-B598-433442C045E8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7A905BD-851C-41AF-9CED-1FDAF80175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F7FF96F-ADE4-424B-9B8B-5C8289BDE9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7BC3B-7411-433A-AFF1-F7C17E651122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14703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EB5285-AAE3-41CA-8280-41BB81C513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Título de conferencia</a:t>
            </a:r>
            <a:endParaRPr lang="es-419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266C54-3763-47E5-9F32-58B4981AB0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Nombre de ponente</a:t>
            </a:r>
            <a:endParaRPr lang="es-419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13D76E-14C3-4A07-A325-41A21ACE6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C1B-CDBD-4182-A6B6-5C24DB9E3E86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8F528C-3DFA-485E-A1DB-AB38E31D5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AC179C-FA61-4CA0-886E-5FF305982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47F82-753E-4A95-8EEF-1D7608877033}" type="slidenum">
              <a:rPr lang="es-419" smtClean="0"/>
              <a:t>‹Nº›</a:t>
            </a:fld>
            <a:endParaRPr lang="es-419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D97AEA-A4ED-4B44-896F-E82D25A588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491" y="-902475"/>
            <a:ext cx="4645487" cy="278729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0E4D02E-7B9C-4603-A89D-462B6051E5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9922536" y="-20320"/>
            <a:ext cx="2283539" cy="158762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B8AA712-05DC-4E65-AB2A-7143E35BA3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0"/>
          <a:stretch/>
        </p:blipFill>
        <p:spPr>
          <a:xfrm>
            <a:off x="14076" y="5677693"/>
            <a:ext cx="4194164" cy="109100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2FA2AAD-8697-4923-9AE9-763F4226C9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5" b="71661"/>
          <a:stretch/>
        </p:blipFill>
        <p:spPr>
          <a:xfrm rot="10800000">
            <a:off x="0" y="6683351"/>
            <a:ext cx="12221865" cy="24745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4E5A231-4B22-403F-BEDD-215D3B1A39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0"/>
          <a:stretch/>
        </p:blipFill>
        <p:spPr>
          <a:xfrm flipH="1">
            <a:off x="8321946" y="5739517"/>
            <a:ext cx="3892414" cy="101250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9275F0A-79D7-43B7-9E12-CF224FA529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19" b="19797"/>
          <a:stretch/>
        </p:blipFill>
        <p:spPr>
          <a:xfrm>
            <a:off x="14076" y="89305"/>
            <a:ext cx="3097915" cy="122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94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998F4F37-895E-43D4-B85B-1C7329B0D9FD}"/>
              </a:ext>
            </a:extLst>
          </p:cNvPr>
          <p:cNvGrpSpPr/>
          <p:nvPr userDrawn="1"/>
        </p:nvGrpSpPr>
        <p:grpSpPr>
          <a:xfrm>
            <a:off x="-29865" y="-277475"/>
            <a:ext cx="12221865" cy="7228605"/>
            <a:chOff x="-29865" y="-277475"/>
            <a:chExt cx="12221865" cy="7228605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9B645327-35D7-42A2-A7AB-D0671EC99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8954591" y="0"/>
              <a:ext cx="3221620" cy="2239818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ED0ACB9-CF87-4FA5-8D76-269F83E7C5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750"/>
            <a:stretch/>
          </p:blipFill>
          <p:spPr>
            <a:xfrm>
              <a:off x="-15789" y="5698013"/>
              <a:ext cx="4194164" cy="1091001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61C1765-BF64-45A4-9E68-89653D6544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45" b="71661"/>
            <a:stretch/>
          </p:blipFill>
          <p:spPr>
            <a:xfrm rot="10800000">
              <a:off x="-29865" y="6703671"/>
              <a:ext cx="12221865" cy="247459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4A3C346-C391-48C2-BE55-CFB91A992D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986"/>
            <a:stretch/>
          </p:blipFill>
          <p:spPr>
            <a:xfrm>
              <a:off x="68872" y="-277475"/>
              <a:ext cx="3097915" cy="1569286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AC4BCC8-C414-4D39-9A97-4671946C6B63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26651" y="1448069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s-ES" dirty="0"/>
              <a:t>Título</a:t>
            </a: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97657E-FDEC-4352-86DB-D58F74377FA4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838200" y="2765981"/>
            <a:ext cx="10515600" cy="20559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dirty="0"/>
              <a:t>Contenido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0F01E0-E070-4FBF-959C-513E7A9D171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7155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D8AA96CF-EB8E-4F4A-B913-E8CB12927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8954591" y="0"/>
            <a:ext cx="3221620" cy="223981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3752611-092A-4078-9C24-60759FCF4D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0"/>
          <a:stretch/>
        </p:blipFill>
        <p:spPr>
          <a:xfrm>
            <a:off x="-15789" y="5698013"/>
            <a:ext cx="4194164" cy="109100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4127FE7-0DBC-4686-BF3E-84AF63A71D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5" b="71661"/>
          <a:stretch/>
        </p:blipFill>
        <p:spPr>
          <a:xfrm rot="10800000">
            <a:off x="-29865" y="6703671"/>
            <a:ext cx="12221865" cy="24745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31591AB-68E6-44B8-A242-1A531C9181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86"/>
          <a:stretch/>
        </p:blipFill>
        <p:spPr>
          <a:xfrm>
            <a:off x="68872" y="-277475"/>
            <a:ext cx="3097915" cy="15692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89F7A45-1583-490C-BAFB-8417EEE2AD7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FD867D-202D-4437-A1A5-059039EB2FB1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84D602-14BE-40BE-83A7-456D74CD044B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5837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D4722D04-ADCA-4A2D-A312-A61426EFDC36}"/>
              </a:ext>
            </a:extLst>
          </p:cNvPr>
          <p:cNvGrpSpPr/>
          <p:nvPr userDrawn="1"/>
        </p:nvGrpSpPr>
        <p:grpSpPr>
          <a:xfrm>
            <a:off x="53724" y="-972642"/>
            <a:ext cx="12525121" cy="7826108"/>
            <a:chOff x="53724" y="-972642"/>
            <a:chExt cx="12525121" cy="782610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EEB7AB4C-5BD4-460A-A4E1-54F71AC40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9976260" y="-97664"/>
              <a:ext cx="2283539" cy="1587621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1E91EDD1-6434-4367-AD4D-9657DC253A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45" b="71661"/>
            <a:stretch/>
          </p:blipFill>
          <p:spPr>
            <a:xfrm rot="10800000">
              <a:off x="53724" y="6606007"/>
              <a:ext cx="12221865" cy="247459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702CC777-29F5-4459-8AAB-24BD9D599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3358" y="-972642"/>
              <a:ext cx="4645487" cy="2787292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C8CA2D8F-68E8-4CC1-ACCC-27EFD0B8B2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719" b="19797"/>
            <a:stretch/>
          </p:blipFill>
          <p:spPr>
            <a:xfrm>
              <a:off x="81876" y="-1182"/>
              <a:ext cx="3097915" cy="1228021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97A49354-D6E5-4142-A170-E9FF2B11495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1067248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EA7346-E880-4876-8538-A6E22DC80945}"/>
              </a:ext>
            </a:extLst>
          </p:cNvPr>
          <p:cNvSpPr>
            <a:spLocks noGrp="1"/>
          </p:cNvSpPr>
          <p:nvPr userDrawn="1">
            <p:ph sz="half" idx="1"/>
          </p:nvPr>
        </p:nvSpPr>
        <p:spPr>
          <a:xfrm>
            <a:off x="838200" y="2560413"/>
            <a:ext cx="5181600" cy="3723971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419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81A4ED8-3D02-493E-96ED-EA9D2D355785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6172200" y="2560416"/>
            <a:ext cx="5181600" cy="374031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BF471A-BD57-4050-B39B-4C0B7A39DAD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6115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3E0EB-ED4F-4EF7-9312-71F7C2D55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1D3D2F-F594-4EB0-9D04-459D86EDC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293D5C-C469-46E5-BD7A-338CCE249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188670-DC68-44F8-8B30-E358D4160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D5B157E-FA7B-4AB0-81C7-CB0ECC0A6E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E6D2BC8-EFDD-4385-B4EB-45788A5CD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C1B-CDBD-4182-A6B6-5C24DB9E3E86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D655659-3C20-4818-A775-3386B36AB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8D3D4AE-BEED-4C12-A550-ACB7014A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47F82-753E-4A95-8EEF-1D760887703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0906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F9F10-F417-4F7A-A8CF-D63E0D214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69E9BBB-3F21-4A60-B10C-A8600B308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C1B-CDBD-4182-A6B6-5C24DB9E3E86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0EB767-A93F-4215-BF5E-86DCA93CD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FBACA31-BBCA-4950-801D-2B2FC02C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47F82-753E-4A95-8EEF-1D760887703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6098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3CBD2A0-80AF-46E6-802C-F3179FBD5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C1B-CDBD-4182-A6B6-5C24DB9E3E86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E5DE72-F01C-49A7-990F-C9047B080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8A9017-42DD-4DF9-9A17-0CDEC68D6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47F82-753E-4A95-8EEF-1D760887703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371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306C13-F64F-42CB-BF87-08FD402AD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82B215-0CCA-457A-B802-1B6C4596F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343098-EF4C-4A04-A312-AA1F1E70F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1415BB-3CAD-4BCE-B824-D12370EC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C1B-CDBD-4182-A6B6-5C24DB9E3E86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027187-85B2-4A5B-A04A-045071A48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A2161FB-94CA-4046-9D89-652482E7E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47F82-753E-4A95-8EEF-1D760887703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8818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496705-055A-4E5F-A797-217C586A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07D8701-F30C-42D6-B388-6213B0317C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419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1C4DF8-0E48-4284-8901-E2121782F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A54EE8-4865-4DC3-9163-FBB5BD8A2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C1B-CDBD-4182-A6B6-5C24DB9E3E86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42F3DA-3F9C-4725-8D76-E648C8D04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2CE702-0BAC-45E7-A4FA-CF6FCF7D6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47F82-753E-4A95-8EEF-1D760887703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4563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C66DEA-882E-4B88-B65D-6B25980BF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E8AAC6-9C1D-42F5-8026-F5C3C48290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5D08A7-9CEB-43B8-9893-FD9F43B6A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C1B-CDBD-4182-A6B6-5C24DB9E3E86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D8DB7E-D774-4600-A6E7-B3C4CE5C2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10F7A3-7A87-4B45-AEA7-40DA67316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47F82-753E-4A95-8EEF-1D760887703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51003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E95B33-921B-4C0B-967B-5571EB750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F9C522B-4460-4326-8BD2-69BED9B9E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47D451-56F2-4FF3-B262-F05B3876E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9DC1B-CDBD-4182-A6B6-5C24DB9E3E86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9CDE40-B2D2-4F1D-BD87-6CF6C5E06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F8B7D5-EF62-4C55-B082-6312B77E4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47F82-753E-4A95-8EEF-1D760887703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44984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3D14B47-FFD6-44BF-A71D-DD434F4A5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7501B1-51AD-450D-84CB-C87598D06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D277CF-DFC8-452E-8E00-BB30E92F4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9DC1B-CDBD-4182-A6B6-5C24DB9E3E86}" type="datetimeFigureOut">
              <a:rPr lang="es-419" smtClean="0"/>
              <a:t>15/9/2026</a:t>
            </a:fld>
            <a:endParaRPr lang="es-419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7ABC19-155C-46B9-8571-C206178F4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D6BD73-0AAA-427A-89E1-D540E4D19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47F82-753E-4A95-8EEF-1D760887703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65766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9587915A-C395-4A14-B5BC-04671EB376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21" name="Subtítulo 20">
            <a:extLst>
              <a:ext uri="{FF2B5EF4-FFF2-40B4-BE49-F238E27FC236}">
                <a16:creationId xmlns:a16="http://schemas.microsoft.com/office/drawing/2014/main" id="{21C41AC8-597F-484B-B342-B625F3F9E6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48801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>
            <a:extLst>
              <a:ext uri="{FF2B5EF4-FFF2-40B4-BE49-F238E27FC236}">
                <a16:creationId xmlns:a16="http://schemas.microsoft.com/office/drawing/2014/main" id="{F003B8A8-03EC-461E-B554-9210DC7A9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15" name="Marcador de contenido 14">
            <a:extLst>
              <a:ext uri="{FF2B5EF4-FFF2-40B4-BE49-F238E27FC236}">
                <a16:creationId xmlns:a16="http://schemas.microsoft.com/office/drawing/2014/main" id="{ED8E64E1-E8B2-40E6-A2B9-8F0E52B79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72364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>
            <a:extLst>
              <a:ext uri="{FF2B5EF4-FFF2-40B4-BE49-F238E27FC236}">
                <a16:creationId xmlns:a16="http://schemas.microsoft.com/office/drawing/2014/main" id="{2238A965-B97D-4968-8F18-BADD0BC05E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Título</a:t>
            </a:r>
            <a:endParaRPr lang="es-419" dirty="0"/>
          </a:p>
        </p:txBody>
      </p:sp>
      <p:sp>
        <p:nvSpPr>
          <p:cNvPr id="23" name="Marcador de contenido 22">
            <a:extLst>
              <a:ext uri="{FF2B5EF4-FFF2-40B4-BE49-F238E27FC236}">
                <a16:creationId xmlns:a16="http://schemas.microsoft.com/office/drawing/2014/main" id="{472ECA0C-D095-462B-9CAA-6B263EA314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Contenido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2887822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93B3E-7A0A-4C95-8BDB-8FF00604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205"/>
            <a:ext cx="10515600" cy="1325563"/>
          </a:xfrm>
        </p:spPr>
        <p:txBody>
          <a:bodyPr/>
          <a:lstStyle/>
          <a:p>
            <a:r>
              <a:rPr lang="es-ES" dirty="0"/>
              <a:t>Titulo</a:t>
            </a:r>
            <a:endParaRPr lang="es-419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579593-B03E-4DB3-A39B-B777CC1474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93064"/>
            <a:ext cx="5181600" cy="4351338"/>
          </a:xfrm>
        </p:spPr>
        <p:txBody>
          <a:bodyPr/>
          <a:lstStyle/>
          <a:p>
            <a:r>
              <a:rPr lang="es-ES" dirty="0"/>
              <a:t>Contenido</a:t>
            </a:r>
            <a:endParaRPr lang="es-419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B48AF48-4593-4EB8-A478-748C755CA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93064"/>
            <a:ext cx="5181600" cy="4351338"/>
          </a:xfrm>
        </p:spPr>
        <p:txBody>
          <a:bodyPr/>
          <a:lstStyle/>
          <a:p>
            <a:r>
              <a:rPr lang="es-ES" dirty="0"/>
              <a:t>Contenido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46877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F4A77-4646-4029-A2AC-AC66EA3EE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198033-16C0-48E6-B54B-5A7C30643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9AF11F0-CE68-4E29-A3EB-856E08FED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8954591" y="0"/>
            <a:ext cx="3221620" cy="22398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8007143-C458-40E5-B8EB-C7D186FF97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50"/>
          <a:stretch/>
        </p:blipFill>
        <p:spPr>
          <a:xfrm>
            <a:off x="-15789" y="5698013"/>
            <a:ext cx="4194164" cy="109100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E75605-1656-460F-B5AB-4C9C25E7CD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5" b="71661"/>
          <a:stretch/>
        </p:blipFill>
        <p:spPr>
          <a:xfrm rot="10800000">
            <a:off x="-29865" y="6703671"/>
            <a:ext cx="12221865" cy="24745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B71A209-71A1-41D7-95C4-2AC34180EC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86"/>
          <a:stretch/>
        </p:blipFill>
        <p:spPr>
          <a:xfrm>
            <a:off x="68872" y="-277475"/>
            <a:ext cx="3097915" cy="156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14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8D2B222-A459-46A5-8C29-AC37BB1167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4127" y="-417622"/>
            <a:ext cx="12186209" cy="812096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19D19FE-B421-43C8-9723-0E51A7C8B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21" y="2076855"/>
            <a:ext cx="9757043" cy="2704289"/>
          </a:xfrm>
        </p:spPr>
        <p:txBody>
          <a:bodyPr>
            <a:noAutofit/>
          </a:bodyPr>
          <a:lstStyle/>
          <a:p>
            <a:r>
              <a:rPr lang="es-ES" sz="19700" b="1" dirty="0"/>
              <a:t>GRACIAS</a:t>
            </a:r>
            <a:endParaRPr lang="es-419" sz="5400" b="1" dirty="0"/>
          </a:p>
        </p:txBody>
      </p:sp>
    </p:spTree>
    <p:extLst>
      <p:ext uri="{BB962C8B-B14F-4D97-AF65-F5344CB8AC3E}">
        <p14:creationId xmlns:p14="http://schemas.microsoft.com/office/powerpoint/2010/main" val="1302354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o-presentación-CISC-2026 (1).pptx" id="{7AA89004-2884-4699-9DC8-F7AB850991A4}" vid="{FFF47598-9E6E-4D13-87B5-CFD52175C04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Modelo-presentación-CISV-2026</Template>
  <TotalTime>15</TotalTime>
  <Words>6</Words>
  <Application>Microsoft Office PowerPoint</Application>
  <PresentationFormat>Panorámica</PresentationFormat>
  <Paragraphs>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Título</vt:lpstr>
      <vt:lpstr>Titulo</vt:lpstr>
      <vt:lpstr>Presentación de PowerPoint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PERSONAL</dc:creator>
  <cp:lastModifiedBy>PERSONAL</cp:lastModifiedBy>
  <cp:revision>2</cp:revision>
  <dcterms:created xsi:type="dcterms:W3CDTF">2026-09-15T14:46:06Z</dcterms:created>
  <dcterms:modified xsi:type="dcterms:W3CDTF">2026-09-15T15:01:38Z</dcterms:modified>
</cp:coreProperties>
</file>