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5" r:id="rId3"/>
    <p:sldId id="266" r:id="rId4"/>
    <p:sldId id="269" r:id="rId5"/>
    <p:sldId id="27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043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/assets/corner_t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11680" cy="2330335"/>
          </a:xfrm>
          <a:prstGeom prst="rect">
            <a:avLst/>
          </a:prstGeom>
        </p:spPr>
      </p:pic>
      <p:pic>
        <p:nvPicPr>
          <p:cNvPr id="3" name="Image 1" descr="/home/claude/w/assets/corner_t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372" y="0"/>
            <a:ext cx="1931324" cy="2346960"/>
          </a:xfrm>
          <a:prstGeom prst="rect">
            <a:avLst/>
          </a:prstGeom>
        </p:spPr>
      </p:pic>
      <p:pic>
        <p:nvPicPr>
          <p:cNvPr id="4" name="Image 2" descr="/home/claude/w/assets/locku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568" y="320040"/>
            <a:ext cx="6766560" cy="1893026"/>
          </a:xfrm>
          <a:prstGeom prst="rect">
            <a:avLst/>
          </a:prstGeom>
        </p:spPr>
      </p:pic>
      <p:pic>
        <p:nvPicPr>
          <p:cNvPr id="5" name="Image 3" descr="/home/claude/w/assets/abejas_iz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166360"/>
            <a:ext cx="1567180" cy="1691640"/>
          </a:xfrm>
          <a:prstGeom prst="rect">
            <a:avLst/>
          </a:prstGeom>
        </p:spPr>
      </p:pic>
      <p:pic>
        <p:nvPicPr>
          <p:cNvPr id="6" name="Image 4" descr="/home/claude/w/assets/abejas_d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7215" y="5166360"/>
            <a:ext cx="1554480" cy="169164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2286000" y="6172200"/>
            <a:ext cx="7619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600" b="1" dirty="0">
                <a:solidFill>
                  <a:srgbClr val="0B633B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San Juan de Pasto  ·  15, 16 y 17 de octubre de 2026</a:t>
            </a:r>
            <a:endParaRPr lang="es-CO" sz="1600" dirty="0"/>
          </a:p>
        </p:txBody>
      </p:sp>
      <p:sp>
        <p:nvSpPr>
          <p:cNvPr id="8" name="Text 1"/>
          <p:cNvSpPr>
            <a:spLocks noGrp="1"/>
          </p:cNvSpPr>
          <p:nvPr>
            <p:ph type="title" idx="106" hasCustomPrompt="1"/>
          </p:nvPr>
        </p:nvSpPr>
        <p:spPr>
          <a:xfrm>
            <a:off x="2011680" y="2514600"/>
            <a:ext cx="8168335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s-CO" sz="38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0" indent="0" algn="ctr">
              <a:buNone/>
            </a:pPr>
            <a:r>
              <a:rPr lang="es-CO" sz="38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Título de la presentación</a:t>
            </a:r>
            <a:endParaRPr lang="es-CO" sz="3800" dirty="0"/>
          </a:p>
        </p:txBody>
      </p:sp>
      <p:sp>
        <p:nvSpPr>
          <p:cNvPr id="9" name="Text 1"/>
          <p:cNvSpPr>
            <a:spLocks noGrp="1"/>
          </p:cNvSpPr>
          <p:nvPr>
            <p:ph type="body" idx="107" hasCustomPrompt="1"/>
          </p:nvPr>
        </p:nvSpPr>
        <p:spPr>
          <a:xfrm>
            <a:off x="2011680" y="4069080"/>
            <a:ext cx="8168335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s-CO" sz="20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defRPr>
            </a:lvl1pPr>
          </a:lstStyle>
          <a:p>
            <a:pPr marL="0" indent="0" algn="ctr">
              <a:buNone/>
            </a:pPr>
            <a:r>
              <a:rPr lang="es-CO" sz="20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Nombre de quien presenta · Organización</a:t>
            </a:r>
            <a:endParaRPr lang="es-CO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je temático">
    <p:bg>
      <p:bgPr>
        <a:solidFill>
          <a:srgbClr val="074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600" b="1" kern="0" spc="400" dirty="0">
                <a:solidFill>
                  <a:srgbClr val="B8F3DD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EJE TEMÁTICO</a:t>
            </a:r>
            <a:endParaRPr lang="es-CO" sz="1600" dirty="0"/>
          </a:p>
        </p:txBody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640080" y="1005840"/>
            <a:ext cx="41148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s-CO" sz="10000" dirty="0">
                <a:solidFill>
                  <a:srgbClr val="B8F3DD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0" indent="0">
              <a:buNone/>
            </a:pPr>
            <a:r>
              <a:rPr lang="es-CO" sz="10000" dirty="0">
                <a:solidFill>
                  <a:srgbClr val="B8F3DD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1</a:t>
            </a:r>
            <a:endParaRPr lang="es-CO" sz="10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640080" y="2514600"/>
            <a:ext cx="466344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s-CO" sz="3200" dirty="0">
                <a:solidFill>
                  <a:srgbClr val="FFFFFF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0" indent="0" algn="l">
              <a:buNone/>
            </a:pPr>
            <a:r>
              <a:rPr lang="es-CO" sz="3200" dirty="0">
                <a:solidFill>
                  <a:srgbClr val="FFFFFF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Nombre del eje</a:t>
            </a:r>
            <a:endParaRPr lang="es-CO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640080" y="4617720"/>
            <a:ext cx="457200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s-CO" sz="1600" dirty="0">
                <a:solidFill>
                  <a:srgbClr val="B8F3DD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defRPr>
            </a:lvl1pPr>
          </a:lstStyle>
          <a:p>
            <a:pPr marL="0" indent="0" algn="l">
              <a:buNone/>
            </a:pPr>
            <a:r>
              <a:rPr lang="es-CO" sz="1600" dirty="0">
                <a:solidFill>
                  <a:srgbClr val="B8F3DD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Descripción breve del eje</a:t>
            </a:r>
            <a:endParaRPr lang="es-CO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/assets/corner_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594" y="0"/>
            <a:ext cx="1138101" cy="1383030"/>
          </a:xfrm>
          <a:prstGeom prst="rect">
            <a:avLst/>
          </a:prstGeom>
        </p:spPr>
      </p:pic>
      <p:pic>
        <p:nvPicPr>
          <p:cNvPr id="3" name="Image 1" descr="/home/claude/w/assets/hongos_iz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81700"/>
            <a:ext cx="748030" cy="8763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058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000" dirty="0">
                <a:solidFill>
                  <a:srgbClr val="0B633B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Congreso Internacional de Agroecología  ·  San Juan de Pasto, 15, 16 y 17 de octubre de 2026</a:t>
            </a:r>
            <a:endParaRPr lang="es-CO" sz="1000" dirty="0"/>
          </a:p>
        </p:txBody>
      </p:sp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457200"/>
            <a:ext cx="96926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s-CO" sz="3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0" indent="0" algn="l">
              <a:buNone/>
            </a:pPr>
            <a:r>
              <a:rPr lang="es-CO" sz="3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Título de la diapositiva</a:t>
            </a:r>
            <a:endParaRPr lang="es-CO" sz="34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600200"/>
            <a:ext cx="99669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defRPr>
            </a:lvl1pPr>
          </a:lstStyle>
          <a:p>
            <a:pPr marL="0" indent="0">
              <a:buNone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Texto</a:t>
            </a:r>
            <a:endParaRPr lang="es-CO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0B633B"/>
                </a:solidFill>
                <a:latin typeface="Alegreya Sans"/>
                <a:ea typeface="Alegreya Sans"/>
                <a:cs typeface="Alegreya Sans"/>
              </a:defRPr>
            </a:lvl1pPr>
          </a:lstStyle>
          <a:p>
            <a:pPr algn="r"/>
            <a:fld id="{F7021451-1387-4CA6-816F-3879F97B5CBC}" type="slidenum">
              <a:rPr lang="es-CO" b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imag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/assets/corner_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594" y="0"/>
            <a:ext cx="1138101" cy="13830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000" dirty="0">
                <a:solidFill>
                  <a:srgbClr val="0B633B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Congreso Internacional de Agroecología  ·  San Juan de Pasto, 15, 16 y 17 de octubre de 2026</a:t>
            </a:r>
            <a:endParaRPr lang="es-CO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96926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s-CO" sz="3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0" indent="0" algn="l">
              <a:buNone/>
            </a:pPr>
            <a:r>
              <a:rPr lang="es-CO" sz="3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Título de la diapositiva</a:t>
            </a:r>
            <a:endParaRPr lang="es-CO" sz="34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737360"/>
            <a:ext cx="539496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defRPr>
            </a:lvl1pPr>
          </a:lstStyle>
          <a:p>
            <a:pPr marL="0" indent="0">
              <a:buNone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Texto</a:t>
            </a:r>
            <a:endParaRPr lang="es-CO" sz="1800" dirty="0"/>
          </a:p>
        </p:txBody>
      </p:sp>
      <p:sp>
        <p:nvSpPr>
          <p:cNvPr id="6" name="Text 1"/>
          <p:cNvSpPr>
            <a:spLocks noGrp="1"/>
          </p:cNvSpPr>
          <p:nvPr>
            <p:ph type="pic" idx="104" hasCustomPrompt="1"/>
          </p:nvPr>
        </p:nvSpPr>
        <p:spPr>
          <a:xfrm>
            <a:off x="6400800" y="1737360"/>
            <a:ext cx="5212080" cy="4297680"/>
          </a:xfrm>
          <a:prstGeom prst="rect">
            <a:avLst/>
          </a:prstGeom>
          <a:solidFill>
            <a:srgbClr val="D2EEBA"/>
          </a:solidFill>
          <a:ln/>
        </p:spPr>
        <p:txBody>
          <a:bodyPr wrap="square" rtlCol="0"/>
          <a:lstStyle>
            <a:lvl1pPr marL="0" indent="0">
              <a:buNone/>
              <a:defRPr lang="es-CO" dirty="0"/>
            </a:lvl1pPr>
          </a:lstStyle>
          <a:p>
            <a:pPr marL="0" indent="0">
              <a:buNone/>
            </a:pPr>
            <a:r>
              <a:rPr lang="es-CO" dirty="0">
                <a:solidFill>
                  <a:srgbClr val="0B633B"/>
                </a:solidFill>
              </a:rPr>
              <a:t>Insertar imagen</a:t>
            </a:r>
            <a:endParaRPr lang="es-CO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0B633B"/>
                </a:solidFill>
                <a:latin typeface="Alegreya Sans"/>
                <a:ea typeface="Alegreya Sans"/>
                <a:cs typeface="Alegreya Sans"/>
              </a:defRPr>
            </a:lvl1pPr>
          </a:lstStyle>
          <a:p>
            <a:pPr algn="r"/>
            <a:fld id="{F7021451-1387-4CA6-816F-3879F97B5CBC}" type="slidenum">
              <a:rPr lang="es-CO" b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en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/assets/corner_t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85454" cy="1373233"/>
          </a:xfrm>
          <a:prstGeom prst="rect">
            <a:avLst/>
          </a:prstGeom>
        </p:spPr>
      </p:pic>
      <p:pic>
        <p:nvPicPr>
          <p:cNvPr id="3" name="Image 1" descr="/home/claude/w/assets/abejas_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5517" y="5686865"/>
            <a:ext cx="1076178" cy="117113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CO" sz="1000" dirty="0">
                <a:solidFill>
                  <a:srgbClr val="0B633B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Congreso Internacional de Agroecología  ·  San Juan de Pasto, 15, 16 y 17 de octubre de 2026</a:t>
            </a:r>
            <a:endParaRPr lang="es-CO" sz="1000" dirty="0"/>
          </a:p>
        </p:txBody>
      </p:sp>
      <p:sp>
        <p:nvSpPr>
          <p:cNvPr id="5" name="Text 1"/>
          <p:cNvSpPr>
            <a:spLocks noGrp="1"/>
          </p:cNvSpPr>
          <p:nvPr>
            <p:ph type="pic" idx="103" hasCustomPrompt="1"/>
          </p:nvPr>
        </p:nvSpPr>
        <p:spPr>
          <a:xfrm>
            <a:off x="1463040" y="1417320"/>
            <a:ext cx="3291840" cy="4114800"/>
          </a:xfrm>
          <a:prstGeom prst="rect">
            <a:avLst/>
          </a:prstGeom>
          <a:solidFill>
            <a:srgbClr val="BCF4E6"/>
          </a:solidFill>
          <a:ln/>
        </p:spPr>
        <p:txBody>
          <a:bodyPr wrap="square" rtlCol="0"/>
          <a:lstStyle>
            <a:lvl1pPr marL="0" indent="0">
              <a:buNone/>
              <a:defRPr lang="es-CO" dirty="0"/>
            </a:lvl1pPr>
          </a:lstStyle>
          <a:p>
            <a:pPr marL="0" indent="0">
              <a:buNone/>
            </a:pPr>
            <a:r>
              <a:rPr lang="es-CO" dirty="0">
                <a:solidFill>
                  <a:srgbClr val="0B633B"/>
                </a:solidFill>
              </a:rPr>
              <a:t>Foto</a:t>
            </a:r>
            <a:endParaRPr lang="es-CO" dirty="0"/>
          </a:p>
        </p:txBody>
      </p:sp>
      <p:sp>
        <p:nvSpPr>
          <p:cNvPr id="6" name="Text 1"/>
          <p:cNvSpPr>
            <a:spLocks noGrp="1"/>
          </p:cNvSpPr>
          <p:nvPr>
            <p:ph type="title" idx="104" hasCustomPrompt="1"/>
          </p:nvPr>
        </p:nvSpPr>
        <p:spPr>
          <a:xfrm>
            <a:off x="5303520" y="1417320"/>
            <a:ext cx="5852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s-CO" sz="36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0" indent="0" algn="l">
              <a:buNone/>
            </a:pPr>
            <a:r>
              <a:rPr lang="es-CO" sz="36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Nombre completo</a:t>
            </a:r>
            <a:endParaRPr lang="es-CO" sz="36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5303520" y="2377440"/>
            <a:ext cx="5852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s-CO" sz="20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defRPr>
            </a:lvl1pPr>
          </a:lstStyle>
          <a:p>
            <a:pPr marL="0" indent="0">
              <a:buNone/>
            </a:pPr>
            <a:r>
              <a:rPr lang="es-CO" sz="20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Rol · Organización o institución</a:t>
            </a:r>
            <a:endParaRPr lang="es-CO" sz="2000" dirty="0"/>
          </a:p>
        </p:txBody>
      </p:sp>
      <p:sp>
        <p:nvSpPr>
          <p:cNvPr id="8" name="Text 1"/>
          <p:cNvSpPr>
            <a:spLocks noGrp="1"/>
          </p:cNvSpPr>
          <p:nvPr>
            <p:ph type="body" idx="106" hasCustomPrompt="1"/>
          </p:nvPr>
        </p:nvSpPr>
        <p:spPr>
          <a:xfrm>
            <a:off x="5303520" y="3429000"/>
            <a:ext cx="548640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s-CO" sz="17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defRPr>
            </a:lvl1pPr>
          </a:lstStyle>
          <a:p>
            <a:pPr marL="0" indent="0">
              <a:buNone/>
            </a:pPr>
            <a:r>
              <a:rPr lang="es-CO" sz="17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Título de la ponencia</a:t>
            </a:r>
            <a:endParaRPr lang="es-CO" sz="17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/assets/corner_t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11680" cy="2330335"/>
          </a:xfrm>
          <a:prstGeom prst="rect">
            <a:avLst/>
          </a:prstGeom>
        </p:spPr>
      </p:pic>
      <p:pic>
        <p:nvPicPr>
          <p:cNvPr id="3" name="Image 1" descr="/home/claude/w/assets/corner_t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0372" y="0"/>
            <a:ext cx="1931324" cy="2346960"/>
          </a:xfrm>
          <a:prstGeom prst="rect">
            <a:avLst/>
          </a:prstGeom>
        </p:spPr>
      </p:pic>
      <p:pic>
        <p:nvPicPr>
          <p:cNvPr id="4" name="Image 2" descr="/home/claude/w/assets/locku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208" y="320040"/>
            <a:ext cx="5669280" cy="1586049"/>
          </a:xfrm>
          <a:prstGeom prst="rect">
            <a:avLst/>
          </a:prstGeom>
        </p:spPr>
      </p:pic>
      <p:pic>
        <p:nvPicPr>
          <p:cNvPr id="5" name="Image 3" descr="/home/claude/w/assets/animales_iz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881489"/>
            <a:ext cx="1359877" cy="1976511"/>
          </a:xfrm>
          <a:prstGeom prst="rect">
            <a:avLst/>
          </a:prstGeom>
        </p:spPr>
      </p:pic>
      <p:pic>
        <p:nvPicPr>
          <p:cNvPr id="6" name="Image 4" descr="/home/claude/w/assets/animales_d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74729" y="5205046"/>
            <a:ext cx="1516966" cy="165295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0B633B"/>
                </a:solidFill>
                <a:latin typeface="Alegreya Sans"/>
                <a:ea typeface="Alegreya Sans"/>
                <a:cs typeface="Alegreya Sans"/>
              </a:defRPr>
            </a:lvl1pPr>
          </a:lstStyle>
          <a:p>
            <a:pPr algn="r"/>
            <a:fld id="{F7021451-1387-4CA6-816F-3879F97B5CBC}" type="slidenum">
              <a:rPr lang="es-CO" b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6" hasCustomPrompt="1"/>
          </p:nvPr>
        </p:nvSpPr>
        <p:spPr>
          <a:xfrm>
            <a:off x="2011680" y="2514600"/>
            <a:ext cx="816833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br>
              <a:rPr lang="es-CO" sz="38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</a:br>
            <a:r>
              <a:rPr lang="es-CO" sz="38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Título de la ponencia</a:t>
            </a:r>
            <a:br>
              <a:rPr lang="es-CO" sz="38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</a:b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Eje temático en la que se presenta</a:t>
            </a:r>
            <a:endParaRPr lang="es-CO" sz="1800" dirty="0"/>
          </a:p>
        </p:txBody>
      </p:sp>
      <p:sp>
        <p:nvSpPr>
          <p:cNvPr id="3" name="Text 1"/>
          <p:cNvSpPr>
            <a:spLocks noGrp="1"/>
          </p:cNvSpPr>
          <p:nvPr>
            <p:ph type="body" idx="107" hasCustomPrompt="1"/>
          </p:nvPr>
        </p:nvSpPr>
        <p:spPr>
          <a:xfrm>
            <a:off x="2011680" y="4069080"/>
            <a:ext cx="81683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CO" sz="20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Nombre autor/es</a:t>
            </a:r>
            <a:endParaRPr lang="es-CO" dirty="0"/>
          </a:p>
          <a:p>
            <a:pPr marL="0" indent="0" algn="ctr">
              <a:buNone/>
            </a:pPr>
            <a:r>
              <a:rPr lang="es-CO" sz="20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Organización o institución</a:t>
            </a:r>
            <a:endParaRPr lang="es-CO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45720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s-CO" sz="3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Título de la diapositiva</a:t>
            </a:r>
            <a:endParaRPr lang="es-CO" sz="3400" dirty="0"/>
          </a:p>
        </p:txBody>
      </p:sp>
      <p:sp>
        <p:nvSpPr>
          <p:cNvPr id="3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600200"/>
            <a:ext cx="99669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Escriba aquí la primera idea principal de la diapositiva.</a:t>
            </a:r>
            <a:endParaRPr lang="es-CO" sz="18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Use frases cortas: una idea por viñeta.</a:t>
            </a:r>
            <a:endParaRPr lang="es-CO" sz="18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Mantenga entre tres y cinco puntos por diapositiva.</a:t>
            </a:r>
            <a:endParaRPr lang="es-CO" sz="18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Para textos largos, divida el contenido en varias diapositivas.</a:t>
            </a:r>
            <a:endParaRPr lang="es-CO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0B633B"/>
                </a:solidFill>
                <a:latin typeface="Alegreya Sans"/>
                <a:ea typeface="Alegreya Sans"/>
                <a:cs typeface="Alegreya Sans"/>
              </a:defRPr>
            </a:lvl1pPr>
          </a:lstStyle>
          <a:p>
            <a:pPr algn="r"/>
            <a:fld id="{F7021451-1387-4CA6-816F-3879F97B5CBC}" type="slidenum">
              <a:rPr lang="es-CO" b="0"/>
              <a:t>2</a:t>
            </a:fld>
            <a:endParaRPr lang="es-C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45720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s-CO" sz="3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Texto con imagen</a:t>
            </a:r>
            <a:endParaRPr lang="es-CO" sz="3400" dirty="0"/>
          </a:p>
        </p:txBody>
      </p:sp>
      <p:sp>
        <p:nvSpPr>
          <p:cNvPr id="3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737360"/>
            <a:ext cx="53949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CO" sz="1800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Describa aquí la experiencia, el territorio o los resultados. Haga clic en el ícono del recuadro de la derecha para insertar una fotografía.</a:t>
            </a:r>
            <a:endParaRPr lang="es-CO" sz="1800" dirty="0"/>
          </a:p>
        </p:txBody>
      </p:sp>
      <p:sp>
        <p:nvSpPr>
          <p:cNvPr id="4" name="Text 1"/>
          <p:cNvSpPr>
            <a:spLocks noGrp="1"/>
          </p:cNvSpPr>
          <p:nvPr>
            <p:ph idx="104" hasCustomPrompt="1"/>
          </p:nvPr>
        </p:nvSpPr>
        <p:spPr>
          <a:xfrm>
            <a:off x="6400800" y="1737360"/>
            <a:ext cx="5212080" cy="4297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endParaRPr lang="es-CO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0B633B"/>
                </a:solidFill>
                <a:latin typeface="Alegreya Sans"/>
                <a:ea typeface="Alegreya Sans"/>
                <a:cs typeface="Alegreya Sans"/>
              </a:defRPr>
            </a:lvl1pPr>
          </a:lstStyle>
          <a:p>
            <a:pPr algn="r"/>
            <a:fld id="{F7021451-1387-4CA6-816F-3879F97B5CBC}" type="slidenum">
              <a:rPr lang="es-CO" b="0"/>
              <a:t>3</a:t>
            </a:fld>
            <a:endParaRPr lang="es-CO"/>
          </a:p>
        </p:txBody>
      </p:sp>
      <p:sp>
        <p:nvSpPr>
          <p:cNvPr id="90" name="Marcador de imagen"/>
          <p:cNvSpPr>
            <a:spLocks noGrp="1"/>
          </p:cNvSpPr>
          <p:nvPr>
            <p:ph type="pic" idx="104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1">
            <a:extLst>
              <a:ext uri="{FF2B5EF4-FFF2-40B4-BE49-F238E27FC236}">
                <a16:creationId xmlns:a16="http://schemas.microsoft.com/office/drawing/2014/main" id="{C6B140FC-0292-0620-5C4E-86F6DD917763}"/>
              </a:ext>
            </a:extLst>
          </p:cNvPr>
          <p:cNvSpPr txBox="1">
            <a:spLocks/>
          </p:cNvSpPr>
          <p:nvPr/>
        </p:nvSpPr>
        <p:spPr>
          <a:xfrm>
            <a:off x="853440" y="642257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s-CO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40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Título de la diapositiva</a:t>
            </a:r>
            <a:endParaRPr lang="es-ES" sz="340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DDD7B7E0-8228-21E4-8189-0C9D52C1473E}"/>
              </a:ext>
            </a:extLst>
          </p:cNvPr>
          <p:cNvSpPr txBox="1">
            <a:spLocks/>
          </p:cNvSpPr>
          <p:nvPr/>
        </p:nvSpPr>
        <p:spPr>
          <a:xfrm>
            <a:off x="853440" y="1785257"/>
            <a:ext cx="99669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s-CO" sz="3600" kern="12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defRPr>
            </a:lvl1pPr>
          </a:lstStyle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s-ES" sz="180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Escriba aquí la primera idea principal de la diapositiva.</a:t>
            </a:r>
            <a:endParaRPr lang="es-ES" sz="1800"/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s-ES" sz="180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Use frases cortas: una idea por viñeta.</a:t>
            </a:r>
            <a:endParaRPr lang="es-ES" sz="1800"/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s-ES" sz="180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Mantenga entre tres y cinco puntos por diapositiva.</a:t>
            </a:r>
            <a:endParaRPr lang="es-ES" sz="1800"/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s-ES" sz="180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Para textos largos, divida el contenido en varias diapositivas.</a:t>
            </a:r>
            <a:endParaRPr lang="es-ES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286000" y="2011680"/>
            <a:ext cx="7619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5400" dirty="0">
                <a:solidFill>
                  <a:srgbClr val="0B633B"/>
                </a:solidFill>
                <a:latin typeface="Alegreya Sans Black" pitchFamily="34" charset="0"/>
                <a:ea typeface="Alegreya Sans Black" pitchFamily="34" charset="-122"/>
                <a:cs typeface="Alegreya Sans Black" pitchFamily="34" charset="-120"/>
              </a:rPr>
              <a:t>¡Gracias!</a:t>
            </a:r>
            <a:endParaRPr lang="es-CO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2286000" y="3017520"/>
            <a:ext cx="7619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s-CO" sz="1600" b="1" dirty="0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Correo </a:t>
            </a:r>
            <a:r>
              <a:rPr lang="es-CO" sz="1600" b="1" dirty="0" err="1">
                <a:solidFill>
                  <a:srgbClr val="074A31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electrónico@xxxx.com</a:t>
            </a:r>
            <a:endParaRPr lang="es-CO" sz="1600" dirty="0"/>
          </a:p>
        </p:txBody>
      </p:sp>
      <p:pic>
        <p:nvPicPr>
          <p:cNvPr id="4" name="Image 0" descr="/home/claude/w/assets/ming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87" y="4961709"/>
            <a:ext cx="2103120" cy="16982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151</Words>
  <Application>Microsoft Macintosh PowerPoint</Application>
  <PresentationFormat>Panorámica</PresentationFormat>
  <Paragraphs>24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Alegreya Sans</vt:lpstr>
      <vt:lpstr>Alegreya Sans Black</vt:lpstr>
      <vt:lpstr>Arial</vt:lpstr>
      <vt:lpstr>Office Theme</vt:lpstr>
      <vt:lpstr> Título de la ponencia Eje temático en la que se presenta</vt:lpstr>
      <vt:lpstr>Título de la diapositiva</vt:lpstr>
      <vt:lpstr>Texto con imagen</vt:lpstr>
      <vt:lpstr>Presentación de PowerPoint</vt:lpstr>
      <vt:lpstr>Presentación de PowerPoint</vt:lpstr>
    </vt:vector>
  </TitlesOfParts>
  <Company>Minga Agroecológica al Sur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oficial - Congreso Internacional de Agroecología 2026</dc:title>
  <dc:subject>PptxGenJS Presentation</dc:subject>
  <dc:creator>PptxGenJS</dc:creator>
  <cp:lastModifiedBy>Angela Marcela Castillo Burbano</cp:lastModifiedBy>
  <cp:revision>2</cp:revision>
  <dcterms:created xsi:type="dcterms:W3CDTF">2026-09-23T13:07:20Z</dcterms:created>
  <dcterms:modified xsi:type="dcterms:W3CDTF">2026-09-23T13:14:55Z</dcterms:modified>
</cp:coreProperties>
</file>